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1"/>
  </p:notesMasterIdLst>
  <p:handoutMasterIdLst>
    <p:handoutMasterId r:id="rId12"/>
  </p:handoutMasterIdLst>
  <p:sldIdLst>
    <p:sldId id="307" r:id="rId2"/>
    <p:sldId id="257" r:id="rId3"/>
    <p:sldId id="374" r:id="rId4"/>
    <p:sldId id="375" r:id="rId5"/>
    <p:sldId id="371" r:id="rId6"/>
    <p:sldId id="367" r:id="rId7"/>
    <p:sldId id="377" r:id="rId8"/>
    <p:sldId id="378" r:id="rId9"/>
    <p:sldId id="370" r:id="rId10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99CCFF"/>
    <a:srgbClr val="FFFFCC"/>
    <a:srgbClr val="5B97D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76190" autoAdjust="0"/>
  </p:normalViewPr>
  <p:slideViewPr>
    <p:cSldViewPr>
      <p:cViewPr varScale="1">
        <p:scale>
          <a:sx n="65" d="100"/>
          <a:sy n="65" d="100"/>
        </p:scale>
        <p:origin x="1978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45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26C2144D-745F-4FC0-AAF5-AC574FC26802}" type="datetimeFigureOut">
              <a:rPr lang="en-US"/>
              <a:pPr>
                <a:defRPr/>
              </a:pPr>
              <a:t>5/8/2019</a:t>
            </a:fld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C8D274F5-315E-4039-9490-6AD405541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2207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FCB7F3D9-5ED1-4601-ADA2-B07F7DE2D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865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B7F3D9-5ED1-4601-ADA2-B07F7DE2D69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57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None/>
            </a:pPr>
            <a:endParaRPr lang="en-US" baseline="0" dirty="0" smtClean="0"/>
          </a:p>
          <a:p>
            <a:pPr marL="228600" indent="-228600" eaLnBrk="1" hangingPunct="1">
              <a:buNone/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6CEDBA-3231-4415-9CBD-EB99069E1A0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2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B7F3D9-5ED1-4601-ADA2-B07F7DE2D69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1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Things</a:t>
            </a:r>
            <a:r>
              <a:rPr lang="en-US" baseline="0" dirty="0" smtClean="0"/>
              <a:t> to think about, to get you started. What will you do with out the traditional supports, need a plan a schedule, wants to know what to expect, does not like the holes, creating the schedule is a lot of work, ever changing, constantly re-evaluating, interests change, seasonal.</a:t>
            </a:r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1AA15F-AAD2-4554-9579-3F198FEE592E}" type="slidenum">
              <a:rPr lang="en-US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93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 WORKSHEET—mention</a:t>
            </a:r>
            <a:r>
              <a:rPr lang="en-US" sz="1200" baseline="0" dirty="0" smtClean="0"/>
              <a:t> that we will have a panel at the end about these areas...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B7F3D9-5ED1-4601-ADA2-B07F7DE2D69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38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B7F3D9-5ED1-4601-ADA2-B07F7DE2D69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09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B7F3D9-5ED1-4601-ADA2-B07F7DE2D69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40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B7F3D9-5ED1-4601-ADA2-B07F7DE2D69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3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400" b="0">
              <a:latin typeface="Times New Roman" pitchFamily="18" charset="0"/>
            </a:endParaRPr>
          </a:p>
        </p:txBody>
      </p:sp>
      <p:pic>
        <p:nvPicPr>
          <p:cNvPr id="5" name="Picture 8" descr="YouthWork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07113"/>
            <a:ext cx="24384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tifbluesmal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57150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Jeffco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6172200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Proof3_New WIN Logo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5562600"/>
            <a:ext cx="1219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top4_r1_c1" descr="DDRC Home Page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6091238"/>
            <a:ext cx="129540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5715000"/>
            <a:ext cx="12954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4800" y="6019800"/>
            <a:ext cx="6858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67681-8363-4400-8ACA-E12628877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D35A4-5642-4534-B9D1-EDE1FAC1F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E06C3-C223-473E-930A-256CF3910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EEA1B-A7C9-4261-9890-366F05E76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D8EE6-3247-45E7-AFB4-2498E8277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6ED4F-DB1D-41B8-B9E3-1D54F47E2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547CB-7A87-4D6E-A5CC-F7A055882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941C0-0386-4AA4-BD1E-2F84ABBFA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DB28F-B0A3-48DF-9DF3-1E48E1FE7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35E6D-4AC8-4DDE-BD2A-86FA3EACE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2DCD5-A628-420F-8825-96AF84B3C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400" b="0">
              <a:latin typeface="Times New Roman" pitchFamily="18" charset="0"/>
            </a:endParaRPr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0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3570F052-E86E-4AC8-919D-27CF8000C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cid:image001.gif@01C8CD38.22E5FE6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hyperlink" Target="http://www.jeffcopublicschools.org/calendar/2010%202011%20family%20calendar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drmac-co.org/index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dic-astrosolutions.com/wp-content/uploads/2010/07/question3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12126" cy="4495800"/>
          </a:xfrm>
        </p:spPr>
        <p:txBody>
          <a:bodyPr/>
          <a:lstStyle/>
          <a:p>
            <a:r>
              <a:rPr lang="en-US" b="1" i="1" dirty="0" smtClean="0"/>
              <a:t>Adult Life: Understanding Community Supports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dirty="0" smtClean="0"/>
              <a:t>Recreation and leisure, transportation, housing.  Tips for using resources to reach your goal</a:t>
            </a:r>
            <a:br>
              <a:rPr lang="en-US" dirty="0" smtClean="0"/>
            </a:b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EEA1B-A7C9-4261-9890-366F05E7672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026" name="top4_r1_c1" descr="DDRC Home Page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295400" y="4876800"/>
            <a:ext cx="1447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2" descr="Jeffco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5029200"/>
            <a:ext cx="15811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U:\= ArcJC Logos\JPG &amp; PNG Files MS Office\PNG Files Transparent Backgrounds\Arc_JeffrsnClrCrkGilpin_Color_Pos_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95800"/>
            <a:ext cx="2514607" cy="143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BCFC26-BAA4-49C4-B25E-4D3035C3DD6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b="1" dirty="0" smtClean="0"/>
              <a:t>Session Objectives </a:t>
            </a:r>
            <a:endParaRPr lang="en-US" sz="3400" b="1" i="1" dirty="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001000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 </a:t>
            </a:r>
          </a:p>
          <a:p>
            <a:pPr eaLnBrk="1" hangingPunct="1"/>
            <a:r>
              <a:rPr lang="en-US" sz="2800" dirty="0" smtClean="0"/>
              <a:t>Understand the role of utilizing community supports in place of or in supplement while waiting for government services.</a:t>
            </a:r>
          </a:p>
          <a:p>
            <a:pPr eaLnBrk="1" hangingPunct="1"/>
            <a:r>
              <a:rPr lang="en-US" sz="2800" dirty="0" smtClean="0"/>
              <a:t>Where to go in </a:t>
            </a:r>
            <a:r>
              <a:rPr lang="en-US" sz="2800" dirty="0" err="1" smtClean="0"/>
              <a:t>Jeffco</a:t>
            </a:r>
            <a:r>
              <a:rPr lang="en-US" sz="2800" dirty="0" smtClean="0"/>
              <a:t> for </a:t>
            </a:r>
          </a:p>
          <a:p>
            <a:pPr marL="0" indent="0" eaLnBrk="1" hangingPunct="1">
              <a:buNone/>
            </a:pPr>
            <a:r>
              <a:rPr lang="en-US" sz="2800" dirty="0" smtClean="0"/>
              <a:t>    activities </a:t>
            </a:r>
            <a:r>
              <a:rPr lang="en-US" sz="2800" i="1" dirty="0" smtClean="0"/>
              <a:t>after</a:t>
            </a:r>
            <a:r>
              <a:rPr lang="en-US" sz="2800" dirty="0" smtClean="0"/>
              <a:t> high school </a:t>
            </a:r>
          </a:p>
          <a:p>
            <a:pPr eaLnBrk="1" hangingPunct="1"/>
            <a:endParaRPr lang="en-US" sz="2800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6" name="il_fi" descr="http://scm-l3.technorati.com/11/05/11/33839/21584uvrjb1sh3t.jpg?t=201105111232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733800"/>
            <a:ext cx="2590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For the purpose of this training Community is defined as:</a:t>
            </a:r>
          </a:p>
          <a:p>
            <a:pPr lvl="1"/>
            <a:r>
              <a:rPr lang="en-US" sz="2400" dirty="0" smtClean="0"/>
              <a:t>Resources available outside the traditional government system</a:t>
            </a:r>
          </a:p>
          <a:p>
            <a:pPr lvl="1"/>
            <a:r>
              <a:rPr lang="en-US" sz="2400" dirty="0" smtClean="0"/>
              <a:t>Resources available where you live in your community</a:t>
            </a:r>
          </a:p>
          <a:p>
            <a:pPr lvl="1"/>
            <a:r>
              <a:rPr lang="en-US" sz="2400" dirty="0" smtClean="0"/>
              <a:t>Tonight’s community representatives are a small sample of the variety and breadth of resources  available for Jefferson County families</a:t>
            </a:r>
          </a:p>
          <a:p>
            <a:pPr lvl="1"/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EEA1B-A7C9-4261-9890-366F05E7672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7410" name="AutoShape 2" descr="data:image/jpeg;base64,/9j/4AAQSkZJRgABAQAAAQABAAD/2wCEAAkGBhQSEBUUEhQVFRUUGBgUFBUVGBgeFxUaGhoYGBcYGBUXGyYeFxwlGhUXHy8gIycpLSwtFR4xODAqNSYrLCkBCQoKDgwOGg8PGjAkHyUsLSwsKjAqLDYtLCwyLCwsLC0sLCwtLCwsLCwsLCwsLC8sLCwsLCwsLCwsLCosLCwsLP/AABEIAOUA3AMBIgACEQEDEQH/xAAcAAACAgMBAQAAAAAAAAAAAAAABQQGAgMHAQj/xABUEAACAQIEAwMFCgkKAwcFAQABAgMAEQQSITEFE0EGIlEyYXGBkQcUI0JSdKGxwdEzNVNUYnJzsrMVFiQ0gpKTorTSQ+HwJYSUpMLD02N1xOLxF//EABsBAAIDAQEBAAAAAAAAAAAAAAAEAgMFAQYH/8QANREAAQQABAIIBQMFAQEAAAAAAQACAxEEEiExQVEFEyJhcYGR8DJSobHRFOHxFSNCYsGyBv/aAAwDAQACEQMRAD8A7jRRRQhFFFFCEUUUUIRRRRQhFFFFCEUUVD4txRcPE0j3NrBVHlOzGyIo6szEAemhCmVUeOYQzY51aWdFSCJlWGZ4xdpJgxIQi5si7+FTOz/bWPEOYZEaDEKzI0MljdlFzy5B3ZBlIYWscpva2tasZ+MJfm8H8TEUIVe7Odo5cPj5MK7vLA05hQysWkiPKEgPMbV1NmBB1FxbTSujq1xpXH2H/ap+e/8A41Nsdj8QmBGITFTK5kVQPgygBxHKtkMeoy6WvXELpdFJOyXG2xOFjkky8w5wwUEDuu6XAJJF8l7XO9O66hFFFFCEUUUUIRRRRQhFFFFCEUUUUIRRRRQhFFFFCEUUUUIRRRRQhFFFFCEVXe0gvicIDsDOwHnEdgfSAx185qxVVuO46N8ZhkWRGZOfmVWBZe4PKUG49dCFSu2mHY45eVI0T8iNwygEZ1lkyMynyivQ6EAkXsSKsvBuJnESCZgA0mDwrsBsCXxF7X6XpD2rYDHrcgf0dNT+2kqd2JcFUsQbYLC7EH4+I8K4hJJ5MvFCcrN/TvJQAsb4e2gJA+mmWPkzcHRrEXkiNjuL4u9j56hJ+Nx/9wH+nqXjPxNH+0i/1ddQseCG+DVbmzPGpsSLhscQwupBFwSNPGseG8dmwuMkWORjCcWITFIWdQrNGl0ZiWQjOTvY9R1rzgsUgwUL50ynEohXlnNYY02+E5ltxfyfNSzikyriZizBR7/TUkAfhITufMCfVXELtMUoYXBuKzqudmeMQiNUM8JcmwUSoST4ABtaY8e7QRYOLmTE6nKiKLvK52RF+Mx+jc2AvXbQmVFcT4h2jxmKlOKTmAQE5eQ10g+UqJtjHA/CdLd1dRXQuxnblMYoR8qThc1lN45l25sLHyl8VPeU6HoTUyZrjQ/lWuic0Wf4Vqoooq1VIooooQiiiihCKKKKEJN2x4i+H4fiZojaSKJ3QkAgFRcXB3pT2G90OLHry3AixKi7xX0cdXiJ8pfEbr16EzfdE/FON+byfumvnuOQqysrFXQ5kdTZlYbFSNjS803VEcitno3o0Y6OSjTm1XLjofRfQnugcZlwnDpp4SBJHyyuYXGsqKQR1BBI9dauxXbuLiCED4OdB8LCTqOmdD8dCevTY2Nc34t7pYxfCJ8NirLibR5HAsk4EsZNh8WSwJK9bXHgKVh8S8ciyRuySIcyOp7yn7QdiDoRoajJiA0g7gq7CdDPnZI13ZkaRodjv7BXffdE4/LgsCZ4MudZIhZxdWDOAynqAQdxqK39j+2kPEIs0fckW3NhY9+M/wDqU9GGh8xuK5h2j90VcbwpoZ7JilkgNh5EwEi3eO+x6lNx5xrVNwOPkglWWFzHInkuv0qw2ZT1U6Gh+IDHDkUYXoZ+Ihk4SNNUeOm34Oy7p7pHaeXAYeGaEKxM6Iyvs6FZCVvup7osRtbrtTPsr2shx8PMhNiNJI28uJvksPqI0PSuUdsvdBTiHDoo3AjxKYiMvHfuuAkoMkRO63IuDqt9ehNT4VxWXDTLNA+SRdL/ABWHVHX4ynw6bixofiAx4HAhGG6GfiMO8jSRriKPHQaePL2V9F9oOJNBBnRVZi8cahyQt5JFS5IBNhmvp4VUIsE0eJw+fIXd8bIxQG3wmV7AtqbXtrVY4P2jTFQxIFxT4uOSGWZA8zqVWZWd1VpMrLbYWuLAeFWXD8cixOMw/KLXiOJSRXVlZGyKLEMP0TqLjQ0yCCLCwnscxxa4URwSTjk8U/FsMq5ZVBjRxlzJdJJi6tcZdNL17214QyTQyYWBwyxPZsNEQVfmREXMQ+SG30IuKtPZlj72Aufwk/8AHlppXVFc5TGr/LMYIdDJjVlQSI6FkMJQMA4HxlI8dKZYz8TR/tIv9XUftf8AjBP1cF/q2rfw/B++YhDJM8cKRRy2Tli7nFYixZnQneJNNPpoQtnB/wAWQfO1/wBaaXRD/tQfPpP4DVl2tw0mAghWCeQoJJJckojZS0V8QAbIrWMg112NYw/jQfPpP4DUITD3TYx72h0H4dTsPyctZdu+FRzpLizLOHVo4FTOojCtKkbqgy5lLAknKwJ8bCsPdSly4WHQkmcBVUXZjy5bBR1NyPRfWq5xud8VIocd5XWdIFN0wsYkDvLKw8pyqkZut8qC1yaJpWtpp1vh74BXRRudbhpXH3xKtiRNklOGKrHhe5HEirllK+WgO4t5Ay27wN821V+XhcL4uR43lVQMPiE97uq2eQygzC6tlJyKDawNze96bz47As+ZuSWN2BMYvYk3a+XXY6+akPFZFGLGIiflqUSCKdB3Y5EL5opENhlYOvdYZWta4IFIsuMl79R4bfnmr8pd2Qd12XheN5qA2IPnqZVX7IdrkxF4ZFEOJQXaMHuuu3MiJ1ZPEbqdD0JtFabXBwtuyUc0tNHdFFFFSUUUUUUIRRRRQhV33Q/xTjfm8v7pr5wx/EFiF21J2A3NfR/uifinG/N5P3TXzHxyOMEM+bNayqPrpSdoc9oPevRdETSQ4ed8ZAPZ1Ow39hYRdoVZgrJoSBvfrppapHEONLG2UAsw36AeulsXEI2kT4IJZhYr9otrWeOeKKUnKXa5LAnui/TX03qowszAZTtsnm9I4jqHOEzT2gM1agVyrX04HyncP4wspylbEd7xGnXzVon7SKDZVLecm3sFq18NnjkdxkyZkIOXyQBv6KjDGxRkhI8401e3TqNOtAhZmIynwQ7pHECBruuaLJt1amthlr/nH1bw8WRozIwtlPXXXplqGe0wvomn62v1VjCYmw5LBlVXvYdSeg8ahniEeXJyhb5Vxm8fCuthYSeyd/Rcn6SxDWMPWtbbburLj3itOXkuhe59j414hhpHZUQrN3nIUC8ZsCWNqsPZPi0K8RkZpolXnYggl1Asc9jcm1jVC4cwaSAqrMCGsApY+R8kAmrBkP5KX/Bk/wBtWwOa1lE1v91jdNPBxZJO4b/5Cs+D7Vqk+FVZV5KviPfBDDJ8PPKsZY3sMuVW16PfrV0/nFhfznD/AONH/urj2Hw/Mik6c0sRpa1u6mn9kH11lh2zorcqTvAHSFyPPYhbHW9djna5zgTsViNkBJVo7VcXgbHoyzREZcHqJEI0xTFtQeg1PgKW8T4kjwciORWM0UStlYHKqYjGSG9jp3uV/eHjS3KfyUv+DJ/trDCreVzlK5QEsylTc95tCAdslE0zWxktOqHvAaaKsXbjtFFiMFhn5sedkmMiZ1zKxw7Bgy3uDnuNa1xccg/lVfhY7e+5JM2ZcmXklbl72GpqvRLZ5FCO3ezjJGzaPrqVBt3g1aGQay5TpIFtlN8o+DPdtfymJt5ql17coN719V3OKBVg47i5hKksmIwU0s0qYaLlSl/e6yGwyQ2HdFrsb3Y2ubaVY8Lhhhc0UZjvaOSWSdjnmaR2jzMQNbZdtgCAAKo5Qh4fg5F+Hw+pidQPhk3YqAK6TicMc5ZZAmYIpBVTfluXUi5FtWN6TxLd3Rbnj5jx4J6OQuZV6BeYfE3SRiEJjaQdzyWKa3BIvUJ8VmQK4wrpJyVeMFiWExy2sRY2H/QqY+WOJzI5bmM2ZlXUtKQoCot+pAG9LjixYBpJSq8okDCuCRCcy6i9ttaoIl7OXz+nd48lM2k2L4RJHM0UcqhYVjmglkaQTQF2dFVXRWL25Z1bdTlOaurdluKPLh05zxvMBZ2iDBG8CAwBFxa48dqomVZMc3VWgwxHnBknI+g10bh3CkjAKi2lacDA1unFUTPc52vBT6KKKvVKKKKKEIooooQq77of4pxvzeT9018x8cSMEM+YtawA+uvpz3Q/xTjfm8n7pr5uxnClkbM17gW83spSdwa9pJ5r0XRMD58PMyNoJ7O+3HXxSeHiMbSJ8EFswsV3v5xbWs8dJFFKbLna5LAnugnpr7acNw5MysFAKm4sLe2ta8IQPntckkkHUa+n20v18d3rtstc9GYvLl7JOYHNQ0FbgVX8d6XcNxCSO4KZMyEHL5Nhv6KijHRRkhIw401fzdQLU+/k1bsbWzrlIGgt6qxw3CUS9lve3lAHb00dfHrvw0QejMWQxoy2C63UL17tv57kuhaJsOSwZVV72B3J6DxqE3EY8uTlC3yr97x3tT08IQoEINg2avf5KTl5Mo9Nhfx3ronjHPdRf0Xi3ABuUU2iaGp5baeScdkHBxWHIuAUktff8HXQcVm5b5LZ8rZLmwzWOW56a2qg9l0tjYB4LKPZHV6xOPVGy2ZmIvlUXIG1ySQAPSdbVj4kF0gyjh/0ryP/ANEx56QLQLOVu3gqwMNLG0cXL1IUL8ItuoFz/ZNWDgeGeOLLIALOxUBge6xzDUect9FauUJp0kVsvKsHRlOb4xXW9gDmOuoNqa1XPJYDa1477rBlNdkjXj4oqs8Y4a8QeQSA55CbFNs1za4fWwUDarFPOEFzfUgAAElidgANSfuqLjI1lAilWSPMbrewzEA+SwJF7E6b2vUYC5pzVpxRE1w7VdnioOEwhw6tiGkDWhuVCW27665jfW4/tUnXC/BZDuVsT+kdz/eJNW2fBq8fLYXQgC1yNBa2oN+gpA/C4/fgj7+UqDl5snyJDfyr7qPZV0Umayd99uAXWHNfqpuKxfNwsD9WlwpPp58Yb/MDT3ibRid+YYR8HBl5y3vaZ82XXwtf1Ul4hhFihjRBZRiMObXJ1OIjJ1JJ3Jq6XpiFgkhLRoL/AAVp4EAxmuaruMscNJkylTie7yxZSOYtso8L+FRsY0JhshwxbJhrCNbPcXzWN9wN/NvTvjS3jUHrLCPbKg3rdNBkw7qM1hG4F7n4rGmDECGa7fXb8J4tSjhv9bX5tg/3pq6rD5I9Fcq4b/W1+bYP96auqw+SPRWtF8KVf8SzoooqxQRRRRQhFFFUDtT23aRmw+CewUlZsStjlI0McHQv0L7L0u21ckjYm5nmgrI43SOytGqvGNwiSxtHIodHBVlbUMDuCPCua8W7IYWFzfC4ex8hBGL/AKxN9vDxpbnl/OsZ/wCJl/3Uv4jGB35JsU7MQqqJ5WeRuiqM2p+rc2FZUvSLJG5I7s937px/R07WmnAeZ/Ck/wA1cJ+bx+w/fXn81cJ+bx+w/fS/FcHxuEUYnmM62vJAXeRYh52Ny+m7rbKRezLes8HxWSVOespUe+44OQVj0jfLYlhdrm5IYGxtcUm7DzjZ/DmViPw87f8AL6lTf5qYT83j9h++j+amE/N4/YfvprWMsgVSzGwAuT4Uj1snzH1KT62T5j6pZ/NXCfm8fsP30fzVwn5vH7D99NZo5UTmSQyJHuWOW6jxdAxZR46adbV7U3maP4iR5qbzMz4iR6pfheA4eJs8cSIwB7w3AI11J00qDicegkZ1vIrhb5FYkFRbTSzKR4HQ38ancWbNki+Wbv8AqLYsPWSq+s1HweM5gJAIANhfqLAgi3SxFMQNJHWON/hanR0DnHri7XYd/NHDMWpkLMcpYBERgQTYlrkkWvc6KCdvPTikmKlBYRMDZx5XQHW3r0uD0NvGp6EyQRrmPMkJie265NJmv00tbzyLRNAXnMFDHYRxkzA3Zo9x/ha8Rj1Do6HOYy11UMbggqwDAFcw9PiNL15ieLrKUGWRFVxIzOjAkreyqAD1OpPS+96YYDHZnKKoWNV+DIOhCsYzZbaDMpA8bXqRjcSUjZgMxAFgSQCSQBc9NTVgZlGRNx4fLEWB2nh6qLDMrC6kMPEUcoXzWGa1s1he3hfe1Y4NVeZGHdE8ZYgfLTLv58rML/oDwpmeGeDfRSj8O9p0WLLh3RuLRqk/EsGZY8qsFYPHIrEXF43Vxdbi4uvjWfvrGfloP/Dt/wDNTJuGt0INamwbjpf0V1j5ohTdvALjHzRCm6JbiDipFKvLh2GhtyH6EEHSe41AN/NUZuHTnQyQ66EGOfr/AN5rXxOHMhw2RI5Q3N987yOpZjbKRrbRDckAAWG1seARPG7xtKZVADXIA5ZJtl0PUa26W89OyPlYzM2S+NV+ydeMQIuuzaeSccFiZZy87ocyRxLy4yioI2YqbF2v5ZB81qfca91KPC8SgwBglcy8scxbWHM0XKtruPEgi2u9qSUm7T9oZIZYHTLngw+LMbMAbX5S2sd7Atb01dgMa5zurf5KmCdz3ZXbldtBr2uBp7qPEF0E0dh/9FfvrL//AFbiP5aP/BX760v1UfNen/oON+Ueo/K71RSHsVxtsTgcPLKQZZI1d7Cwub7DpT6mViLl/bft0ZJnwic2GNbiVxHKJJwDYrFlS6xX0Mg1bYWGpr0fE4lAVQ4VRYAQTAADYAcvSr12iP8A2qvzQ/xxUROMwkgCeMk2AAkGt9BbXrWTi4BK/tE+/JaWFnMTeyB781UBxhWJSJZJZNAIxG6m51GZnUBBbW7dB1ptheCtColkbNiHeOMui3ESPIqskCMDbQm7EXY6noBJwEwXGY4s1gPexJJsABEdSTUnEcRw7jK00e6tpIAQVIZSCCCNQPZVTMO2K8m54qcuIfKO0vMPI4lRS8jBueCJI0X8G6qtiqg3sTeqz2n7HmNhicILZGEjxDbunPmRRa63uTH6StjcG1tBHEQ7uwtmAMsjEAubtbObXJF/VXkuOjkil5ciPaNycrA2GVrHSpxBzW042l6sUUu7P4pMXCJFWRDsysDa9r3RiBnQg3DDcHoa28Qw8QGRplR7cxQ5HxCHzZdyoK626XqT2fP9Dw37CH+GtLe1hAkwhNgOeLk2ta2tyelLsgYZNBSyGxtzaBMsd2hd4WU4eSLOpV5nVuSisLM4OXMRYm2YKNrkVIiwSKAANgAL67aClvE8XC/vh1ZGl56ctsygmMJGGVXYhcusgIvY3apeDnZI4VkjkS6pGGYKULBdgyMd8psdjam8THmANJrEMLqO6rnFp+ZLIdlJMCn5MceZpm+iQ/2VrHBJZBcWJ7xHgW71vVe3qpv2iw8ap3UUSTsI2YAZivlSa+dUsfG4pfSzjpQWlg+0260Ar8qLjYM2S2hJyA+Ba2Q+qQRn0Xr3AOTLZAQ2JQKp/JFT8MbdCFt6WjUVtxEWZGXa4IB8D0PqNjVh4Qkbos6oqvKoLkAXzfHBP6wN/RXQ7sqGLeYzY4/Qj9lHaEJiAqiyrh1VR4ASMAPZWHFvwL/2f31rdiP60f2A/iPSiDFNJhHLnMbprYDflNbQeLH1WqNEuB8FXEf7VdxW+adIZQrMqmPFHKCQCUm8AdwOd/lp3xPHCGFpCCQoBsOpJCjU6DUjXpUbi3ZyKdy7Zle2QspGoBJAZWBVgLncdarvE+CPhk0lLRORGVUsnlA2ugJQjSxtbfarGhrq1SViSueyfcF44ZmdGQIygN3WJUgkjqAQbj11nxziLRhFjsHkJAYi+RVF2a3U6qBfS7eaqTHijhSOSzqWzN5RKnKLgOrXzDp5ulqe9ocWWkJG6QKFH6cpzW+hKk+PKbGytbCOtAOyX46YuC0kkk0QF7hlJjZb5iAANCPk7W2owyFdneJTYRqWW7NuWK2IN9NNTpWzGYMqmIiQXKs8ai9r2VVGvSsp8OZCq272SVgPBljzDX9ZRUT2uyU+WR9XnLRVXVJzwpWljJJGdGKONgSLEEeAKspt56qHuixFXiuLfAz/AFxVbOzOIBkkA2kSOZfpU/QUpN7opTnQ83OU5GJzcsgP/wAK2Utpe9t6rhhaJQ4e9FkOgbFP2eBXPeM4NpVAS1w19Tbxo4VhWjjyta9ydDenkLYTXOuO82V8L9qVtzYH5HEP8TCf7KYAJZkzCl9E69n6g4nqZc1V8On3XUvcuP8AR8P83j+2uhVRPc6ReVCYg4iMKcvmWL5dbZiuhPoq91rBeAKo/aX8aD5mf4wpEszGBY80hPKwiZDA41R7sua1hlHWn3aP8aL80P8AGFeVmYqJskgJ4UU1GLaFW5kJm4kFuSRhrWFz+DOw6+imPFceXTEhZJG5kQRR73cZzZxlvl03GvnrTwv+u43/ALt/CNOaongbK4F3Dw7uYPJTq1Fx7EPCwJASYMWVSxUZJBfKNSLsB66Xo5YMSXIXCshLRsljdjbUC5trTqtGO/BSfqP+6al1QMgk4jT7+fFdI1tRez39Tw37CH+GtSuF8NTEZZ5VDi5OHRgCqL5PMKnd2te52UgDqa09n4D7zw2lxyIdv2a0w7NzfACI+XABE49HkN6GWxB9I6GrsJlLyeKzGbprfS3Tw6eyq3xbs7Cksc4DKuYJIsbuipzDlEqKpCqwZgGsNQx6jWyUm7T4+NI1ikkRDO6qC7AAKrK8jXPQKtvSwFaThY1Vw3SkcOWdF5pctE0sYZWKk2coScuhJCD6aruMUrzEDNZZigObvBbjTNv1qzcHx8ciSFHRrSzFsrA5QZZGBNvEa+ikMnD5Zs8iZAskhmRWJDEGxW5AshNvPa+tYriGuOba1Zhy63gcj6r3hOG50iK7Pbk5zlYrdroLkj9Y+2nryxYOIAlspY5Rcs7MxLEDx6nwFJey8oMoN/Igyvf4hDILN8k3Vt/Ct3a90vGc650DfBk6sj27wtoDdRa9gddaA23BpXMQc82UnTT7LPD8XSbEmwZTybAOAC1nZjaxINgR1qDw/wDqT/rR/uwUv4XjEM6s7ctYwXBfTMSGUKDsNCTqddLUz4XBmjGGYlXmkhTLezhWSIlgN9FR9ehHmqTmZTQ7lc0AAAcirI5Qzuk0xhUKGjs4jzkls5Mjb5bKMvnub30ScdlLYRCSWHPAVyLcxAzhHI6Zlsfp0vVh4HhcLiY2YYWIBZGQZ1ViwFirksL3IYHW513pF2phhInEcQhbCPC5ZTZZUawYso07pcam58+pFdaBYCpEVAKt8NwAxjqAxTuSEGwOxVDpfwY9fCrIeBSHEXOXl8xJM2bvERqoVMlt7oNb2t7KS9glPOtY3WOS46i7xkXHS41HjV6IomdTqVUkjmuNclUMXLlknNifhmAA3JOQAa6bmtvCZA2IgYbESMPQY71H4h+Em+cj9+Os+AfhcL+o/wDCFV1x8fstBzj1GX/UJjwngkkUwJy8uNZEUhrl1YgoMtu7awvc9NN6r/un+XF+wxP1w1fqpfbzhzz4jDxR2zvDiguY2FxyjqemgqUTu2Ce9ZokLnhzlzjjWKeNQU3LW2vpRwrEM8d33uRtbTTpVtPYTG/Ih/xv/wBK0z9kMQjFWOHBG45x/wDjqTWlzMobrzsL6D/U8IcQZv1HZqstOrx9hdP9y+c+9cMvQQR/bV/qge5vDkSOMkExxJGxW5W4vexIFxV/rXC8CVVO1/AmaQYlJmjZYzEVEaOGGYP8fY3FIYeGzsFPvzKWXNlOHhuBt410eSMEWOtVfjOHVMRnKXAQBCBfJa97j170ljbazM3e0FzwKaVXoey0yySSDGHNLkz/ANHit3FyrYX00Nb/AORMT+ef+Wi/3VOhxZRI+aczPoCgJ6X1tv6vsqdWOcRLz+g/CpEz+aR/yJiPzz/y0X+6sZeAYhlKnGaMCp/o0WxFj8bz0+orn6iTn9B+F3rn81owGEEUUcYJIjRIwTuQqhQT7KxxOAVyGuyOuiyIbOAdx1DL+iwIqTSntFxGSFA0WS/fvnUnyY3kFrMLapb1+aox53PGU6qsXal8ifb3xp4iGPN7b5f8ta4uEBSWuWdvKeTvO1tgT0A6AAAeFQlxE0s82HZ0VcrgMisrg2iysGzmxBmvt8UeNaOGdoBGiLKxfOpKZLvICpKvGwW5YZgckh0ZdCbi5acZ3tJLrqjXcVOnFT+IWijLMLjRQo3cscoUdLm/11XI/fCAIidwaKzFC6gbDRwrkDQE22F71P4lxEu6M6FAl+VEWUySSN3VOUaA2JUAE2zkki1ZYGfmRo9rF1BIvexO4v1setLueQNQCn8PEWjU0VGbhSz4ZoEvG8JWTLLlIk0YhnKmxBbNc9GXbQVSuHgkXVsrmzZDfLl6WHhroV2vVyw/FO8JspUxFhIu/Mw7MVLjxF0zW6GNh11rvF8KvPkWEAxI5VFue7lADGOTUgZs1h4Cn8O9xtrlFrcr6Go3CjTYm4CsLEsFdTrdWuLqeo6/2TtV1w2Mklw+GkCM8iJMl1FyJghhTMfigksxY6VRzhX7xAytbys2Z2tsoawyj0ePrrqvCljEEfJULGUDIB0DDN13OupPW9cxTgwNNKE7qorRweaPDRyK7BVE6wqT1PKhVR67Uu4phSZMSQrMGaaBwilmGeCBozlGptJGvozeFaO0H4F/n8f8OOrBhfw2K/b/APtRVU52RgeoudTB5LfESQCwAYgZvTbUX62N6zNFFZ6TVA4p+Hm+dD9+Ks+zKAzYUH8m/wDCFWOfsvG85lLvZnEjR93KzC2ua2YAlQSOtvPRwzswkEgcO7ZQVjVstkDaHUC7GwsCenn1pvrW5a97J84hhjy/6gJk2EHQmqzxfDEcVwI3vFi/3Uq21W+L/jbAfssZ+6lQie6z4H7FIhNWiI3FbeG8HjmmfOLmy/uipVZ8AP8ASZfUP8op/o95c4+CsjTXh/BY4T3BamFFFa6tRVf48j8+PKQFytmBG9iLW89ifRerBSrtFEhiDPpkI11BGbu7jbcUri25oiouAI1Vcw+V+9FdSpIIa+U6kH0HTp661M3LEhGkrNcAklDcjyent1rOeA5FBN41YMHQ94DW23p3HprauKJL3CmJR5V7k925FutefVbv9te/3/1bXxYQor+U97ZQSLi3r6/Qa3g/dUOCMMFeJyQNBmJK20uPEdNvCtDxFFlspDvdg6AkeIHiNb/3jUatRy/LqmlVbtTjy94lja6FgSxAU54XW67kgGUf3TT1cS2aNVKyBgczXAItY3sPNcW9FbF4j+EuHURXzHoeult9NfXVkTurdmq1wHKdVVJOIZpp2KMFlR0BDLmGdYlvbzcsnfqK143FI8ZPIdJWVEk5cxCAIoXMiLbMci2VTYbX21uP8pLZTmPf8jfva209vs1rfnPiaZGLDRWTl9FMSVsk+IWLDw82GFEdgojGUBi7+QrHfQm512U1BwsHLRUBvlAF/G3X1nWtvH3cShzG5hgRpMy5SMxBzsQWB7qCw0+O1RpMcqyKhDXfUEDQXva5vpfKfZSjgSPqn8KAGlxOqMNhCyNGludhiXhv/wASKQkmNj4Fgy36FUNVibBNDoY3SMl+VnGVsq5WKlDqMpfLfY5dKtGGkczo8UUjctzDI3dClDYSC5a/dOVhp8W3WtHb7eD9Wb6o6agec4HP378VDNlkyjZVvCZpGVUS7u2UKWUahS+rE28kVfezGEliwyxzKFKMwUBg3cJzLqNNLkeoVTOzP9bg/aH/AE7V0mu4t+zfNUTvJoKtcawcjq8axux98riQQBkKLGoIDE2z3UjLv6tadYC5aZyrKJJS6hxZsuSNLldxcodDratuIxSoCWI0+j0np9fmpFje0RNxHt4nb1L19fspjD4OfFNAAoc1RJMGtp37qwSTqu5H/Xn2FQJe0ES9b+jX/l9NVeadnN2JPp+wdKwrah6FhaO3qUk7FfKPVWJu1C9EY+z769TtOnVWHqH31XK2w5dc327a7W67b6U0ejMLXwKAxL+70Vqg41E/xgD4HT67fXRNwuOTERTktnhWRUAOlpAA11tc7C1U+pOF4g8fknT5J1Hs6eq1JzdCxnWI0VY3FfMPRXUCjsmc0kz+Lm31UqwXHOYrWU51UnL9oPXUjQ6+mn3Y/BlIddzSOGwj8M5wen4iCLCf0UUU6rUVrxEIdSrAEEWINbKK4ReiFSszCWQkkZR+CNtbA6g+BPh668UCRQxzRNILWuAW0vt10J8DTnjeAQm7AG+mv2HpSafCG6FxzFQmwt3tdAfBrf8AOvOTQmJ1HyVWWj2VhiUbKgYFQjC7xnoARtuNCPRW6HEs0j2ysigEEHvXtt7R9IrzCyMWkOYkAkqhFmGg8fOCBWHPRlWRwY82xJsTpfcdNOvhVKgct6iivRPE8YdhkDHQsMpva9w3qOvmNbhhPkuwvvre/h5V7aVrfAkgKGBVSGUMt7W1ALX2rDlMJOaY9cuU5WufTY2G1x66PAqQzcDfvvWz3k1lXPotivdGYW212+ipEakDvG/ntb6KW+9SI2TLL3iSrBgSPki99LbVPw7NYArlsBrmBGn01wrhzVrX0Ufjv9UxH7GX9xqq+J/rMPoj/wDeq28TwxkglRbXeN0F9rspAv6zVabhk7OsvJccvlgoSmdrczNlAaxAzjci+tqnHt6/ZMQOABs8R9047OeRL+3l/wDTWfG+AJiguZnQpmsyWvZgAwswI6D0WrLgOGZI2zrlLyPJlNrgMRa9iRewva/WmBNtToKjbg/s7ql57ZLeaTYPsnDFOJVL93VUJGVTkyFr2zHu30Jtck1v4lxkR6DU9Lbn7h59z08ajcX41bupv18363n/AEfb4VX2Ykkk3J1JO5r0uB6MLqln8glJsRl0Gp+y2YnFNIbsfQOg9A+3etNFbp581tLWv18baDwGm1eiAy6AaLPJJ1K1UVhiJAi5n7oOoJ6+jxrSmAxWIHwMThD8Y2W/9prfRUtNyaC61hdst+I4jEi2PleYXO+999tLUrl458lfWT9grfN2Lxa/8MN1srqTpvpe5pbOVC5ChV1sGuLEEXzXN7m+mhAtapsyH4Tat6ut1sbjMn6I9X314OMSeY+qoVbsFhDLIqLux36KNyx8wAJ9VXENAsoDQdKVu7NY58oawDStlFvkLufW2n9k11bCLZB6KoXZHhwklDAfBxgIgPyRt6zufOa6EBXm5X53ly142BjQ1e0UUVWpoooooQtOJw4dSDfUWuNx6D0NUTEcSkw8pjmGYDUOo8odDl29lta6DSHtLwMTJ4Eag+B+49am3IezILBVUrXEWw6pPHiYZvBja3W49W9ZPgzYZWDBCGVWAI02GYa1UZ4GRirCzD/q4P21Jg4xKvxr/ra/Tv8ATVU3QrHaxOpJtxfB49+BViCZZTIysMwA7pzAHUXsOtrDbpWkYlliPwl5Ab2kFiQDa1t9QL38b1Eh7UH4yesH7D99S4+0cR3uPSD9l6y5OisS3/G1cJIXcfrX3Uh8WQ6DPGUI7zX1uAdhfQH6KIcbZnEjpYEZLeGu56HYW83nrUOMQa6rrvpv/l1oHHIVFgRbwAP2LVH9PxG2QqVx8/qEyotSaXtMg8lWPq+0n7KXYrtBI2wCj2/Xp9FMRdDTv+LRVOmjbx9FYsTj0QXJH2e3r6r1XuI8cL6JcDx6+ofF9O9LZJCxuxJPiaxr0OE6Miw+u5SsmJLtG6BFFFbocDI4uqMR4209u1aRIG6WAtYRRZj6Bfr9Q1O9RsdiRFfNvcgAdSPsqbicBLGhbITbYKy5j6gb1VMXnLFnVh6QQB5hepRgPO+imGHinmF7X8uJV5SykPzCZPJXwWMdNB5R6k6VaMD2/wAM475aI/pAkf3l+4VzrCRKxOY22tqBfUX7xFtBc262rUw1NjcXNj4jxtQ/CxSbpkPLdl0ziHanBspDSh1ZSjKge5BttYC3XqKo3aHjC4iUMkeRUUIvViBsXPU0rorsOGZEbFrjnlyKs3B+GFQFt8LKBm8UTcL5i2hPmsPGoXCOG5QJXFydYUPxj8th8kdB1PmGvR+yHZ8j4WTVjrrvr1pLG4m/7bfP8JrDxV2invAOGCGIDr1pnRRWWnEUUUUIRRRRQhFeEV7RQhVjtH2dDi4G2xA1X1dV83sqjYnCtG2VhbwPQjxB6iuvkXpBxrs8HBKgEblT4+IPxT56ZhxBj0OyVnw4k1G651RU/GcIZSctzbcEd8ekdR5x9FL602Pa8W0rKexzDTgvaKzg8obbi+ba3W/mp5gZcHnOhGvdMmq+rw9dce/LwtdazNxVfrbIVyi2+nj4a36b7Wq8GaPL3WS3mK2t/wDyqzx0xX7hDPmJJQAKF6A20JHiKpjnzuqlY+LILtKaa8MggkRubdCguWB0I22N9b+HjSqimHtzCrpUtNFOIp8Gp8iR/O23suKZv2hwsQ8oKPMht9Aql4vHLGNdT0Ub/wDKkeJxTSG7eodBUP0gk3J9VeyRw2AXWMF2iw8pyxyqzb5QGvYb6WoxHG4Q9mmiCgMGVnW4a4tdTrteuUYbHSR5uW7JmFmymxI3tca2rQTUf6e299Fd1pVo7SzYMo3LYSTFyVeNMiqpPktYBWsNja/nqr0VIweAeU2Rb28pjoq/rMdBTzGiJup9VWbcdFHp1w/g+SzzC7HVIT18Gk8B+juethvM4bw1UYcscyX8pbup+zU7n9I+oCrv2d7IWPMl1J11+2szEY3N2Y/X8JyLD1q5R+zXZppG5s2t9df+tqvMaACwojjAFhWVZibRRRRQhFFFFCEUUUUIRRRRQhFFFFCFA4jwdJRqLHoRuPXVT4t2bZdSucfKXR/X0b1+2r3XhF66HFpsKLmhwohcmk4cb90gn5J7rew6H1E1GkjKmzAg+BFvrrqOP4BFLuopFiuyDqPg3NvktqPY1Nsxbh8QtJvwbT8JpUjL5q8ZgNyB6abY7su48qG/njd1+i5H0Umn7Mp1E6+nI33U03FRHex5Kg4N4WmXika/Gv5l1+nal+I4yx0Xujx6+3pU1uzqflXHpi+56x/m+n5Zv8E/76vGJw44/Q/hAwrxwSQm+9FPl4DF8uZvRGo+tjUmHgcfSGR/13NvYgH10HHQjbXy/KsGHeqwanYbgsri+TKvy5O6vtbf1Xq34LgM3/DiSLzqgv8A3mu3004wnYV3OaViT5zc/TSz+kT/AIN9Va3C/MVSMNwaNTreZvBbrH7fKb/LVl4d2ZlnsGGRBsqiyj0KPrq7cP7MxRbLc01VANqQklfIbcbTLWNbsEq4T2cjhGgufGm4FFFVKaKKKKEIooooQiiiihCKKKKEIooooQiiiihCKKKKEIooooQvCt61Pg0O6iiihCjvwaI/EFa/5vw/IFFFCFmnBIh8QVITAoNlFFFCFtCAbCsqKKEIooooQiiiihCKKKKEIooooQiiiihC/9k="/>
          <p:cNvSpPr>
            <a:spLocks noChangeAspect="1" noChangeArrowheads="1"/>
          </p:cNvSpPr>
          <p:nvPr/>
        </p:nvSpPr>
        <p:spPr bwMode="auto">
          <a:xfrm>
            <a:off x="63500" y="-1054100"/>
            <a:ext cx="2095500" cy="2181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Justic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33400"/>
            <a:ext cx="17907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81000"/>
            <a:ext cx="8001000" cy="10668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Community Support Categories</a:t>
            </a:r>
            <a:endParaRPr lang="en-US" b="1" dirty="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981200"/>
            <a:ext cx="8001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r>
              <a:rPr lang="en-US" sz="2800" dirty="0" smtClean="0"/>
              <a:t>Recreation/Leisure            </a:t>
            </a:r>
          </a:p>
          <a:p>
            <a:r>
              <a:rPr lang="en-US" sz="2800" dirty="0" smtClean="0"/>
              <a:t>Housing</a:t>
            </a:r>
            <a:endParaRPr lang="en-US" sz="2800" i="1" dirty="0" smtClean="0"/>
          </a:p>
          <a:p>
            <a:r>
              <a:rPr lang="en-US" sz="2800" dirty="0" smtClean="0"/>
              <a:t>Transportation</a:t>
            </a:r>
          </a:p>
          <a:p>
            <a:r>
              <a:rPr lang="en-US" sz="2800" dirty="0" smtClean="0"/>
              <a:t>Technology</a:t>
            </a:r>
          </a:p>
          <a:p>
            <a:r>
              <a:rPr lang="en-US" sz="2800" dirty="0" smtClean="0"/>
              <a:t>Social/Friendship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Independent Living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i="1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8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EEA1B-A7C9-4261-9890-366F05E7672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 descr="C:\Users\ktaliercio\AppData\Local\Microsoft\Windows\Temporary Internet Files\Content.Outlook\SJM1CYWV\P394920_display.jpg"/>
          <p:cNvPicPr/>
          <p:nvPr/>
        </p:nvPicPr>
        <p:blipFill>
          <a:blip r:embed="rId3" cstate="print"/>
          <a:srcRect l="20479" t="15482" r="21119"/>
          <a:stretch>
            <a:fillRect/>
          </a:stretch>
        </p:blipFill>
        <p:spPr bwMode="auto">
          <a:xfrm>
            <a:off x="5257800" y="2438400"/>
            <a:ext cx="2667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01000" cy="1216025"/>
          </a:xfrm>
        </p:spPr>
        <p:txBody>
          <a:bodyPr/>
          <a:lstStyle/>
          <a:p>
            <a:r>
              <a:rPr lang="en-US" dirty="0" smtClean="0"/>
              <a:t>Reflection-make it personal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941C0-0386-4AA4-BD1E-2F84ABBFA7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2286000"/>
            <a:ext cx="7467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My child will have a good life after high school  if……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</p:txBody>
      </p:sp>
      <p:pic>
        <p:nvPicPr>
          <p:cNvPr id="6" name="il_fi" descr="http://www.easycashtrade.com/images/What-is-nex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429000"/>
            <a:ext cx="190500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1.bp.blogspot.com/-U2WvHqFyKzw/Te-dahVc4AI/AAAAAAAAAZI/95XPCDrX0Sg/s320/201108_JeffcoCalendar.PN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3581400"/>
            <a:ext cx="167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 bwMode="auto">
          <a:xfrm>
            <a:off x="3810000" y="4267200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Youth Perspective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343400"/>
          </a:xfrm>
        </p:spPr>
        <p:txBody>
          <a:bodyPr/>
          <a:lstStyle/>
          <a:p>
            <a:r>
              <a:rPr lang="en-US" dirty="0" smtClean="0"/>
              <a:t>Tell us about</a:t>
            </a:r>
          </a:p>
          <a:p>
            <a:pPr lvl="1"/>
            <a:r>
              <a:rPr lang="en-US" dirty="0" smtClean="0"/>
              <a:t>Futures Plan (PATH)</a:t>
            </a:r>
          </a:p>
          <a:p>
            <a:pPr lvl="1"/>
            <a:r>
              <a:rPr lang="en-US" dirty="0" smtClean="0"/>
              <a:t>Education plan (IEP)</a:t>
            </a:r>
          </a:p>
          <a:p>
            <a:pPr lvl="1"/>
            <a:r>
              <a:rPr lang="en-US" dirty="0" smtClean="0"/>
              <a:t>Vocational Training</a:t>
            </a:r>
          </a:p>
          <a:p>
            <a:pPr lvl="1"/>
            <a:r>
              <a:rPr lang="en-US" dirty="0" smtClean="0"/>
              <a:t>Job Search</a:t>
            </a:r>
          </a:p>
          <a:p>
            <a:pPr lvl="1"/>
            <a:r>
              <a:rPr lang="en-US" dirty="0" smtClean="0"/>
              <a:t>Sports/Recreation</a:t>
            </a:r>
          </a:p>
          <a:p>
            <a:pPr lvl="1"/>
            <a:r>
              <a:rPr lang="en-US" dirty="0" smtClean="0"/>
              <a:t>Neighbors</a:t>
            </a:r>
          </a:p>
          <a:p>
            <a:pPr lvl="1"/>
            <a:r>
              <a:rPr lang="en-US" dirty="0" smtClean="0"/>
              <a:t>Learning Independence</a:t>
            </a:r>
          </a:p>
          <a:p>
            <a:pPr lvl="1"/>
            <a:r>
              <a:rPr lang="en-US" dirty="0" smtClean="0"/>
              <a:t>Transportation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EEA1B-A7C9-4261-9890-366F05E7672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 descr="C:\Users\ktaliercio\AppData\Local\Microsoft\Windows\Temporary Internet Files\Content.Outlook\SJM1CYWV\colin and garret bday fish.JPG"/>
          <p:cNvPicPr/>
          <p:nvPr/>
        </p:nvPicPr>
        <p:blipFill>
          <a:blip r:embed="rId3" cstate="print"/>
          <a:srcRect l="38733" t="16461" r="12348" b="5144"/>
          <a:stretch>
            <a:fillRect/>
          </a:stretch>
        </p:blipFill>
        <p:spPr bwMode="auto">
          <a:xfrm>
            <a:off x="5486400" y="1828800"/>
            <a:ext cx="2743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Try Another Way</a:t>
            </a:r>
          </a:p>
          <a:p>
            <a:pPr lvl="1">
              <a:buNone/>
            </a:pPr>
            <a:r>
              <a:rPr lang="en-US" dirty="0" smtClean="0"/>
              <a:t>By Jo Lynn Osborne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EEA1B-A7C9-4261-9890-366F05E7672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il_fi" descr="http://profile.ak.fbcdn.net/hprofile-ak-snc4/50334_54217827032_5972_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362200"/>
            <a:ext cx="2514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DRMAC</a:t>
            </a:r>
          </a:p>
          <a:p>
            <a:pPr lvl="1"/>
            <a:r>
              <a:rPr lang="en-US" dirty="0" smtClean="0"/>
              <a:t>http://www.drmac-co.org/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EEA1B-A7C9-4261-9890-366F05E7672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 descr="DRMAC link to home page">
            <a:hlinkClick r:id="rId2"/>
          </p:cNvPr>
          <p:cNvPicPr/>
          <p:nvPr/>
        </p:nvPicPr>
        <p:blipFill>
          <a:blip r:embed="rId3" cstate="print"/>
          <a:srcRect r="74696"/>
          <a:stretch>
            <a:fillRect/>
          </a:stretch>
        </p:blipFill>
        <p:spPr bwMode="auto">
          <a:xfrm>
            <a:off x="1219200" y="312420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114800" y="3276600"/>
            <a:ext cx="358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Mailing Address:</a:t>
            </a:r>
            <a:br>
              <a:rPr lang="en-US" dirty="0" smtClean="0"/>
            </a:br>
            <a:r>
              <a:rPr lang="en-US" dirty="0" smtClean="0"/>
              <a:t>190 E. 9th Ave., Ste. 440</a:t>
            </a:r>
            <a:br>
              <a:rPr lang="en-US" dirty="0" smtClean="0"/>
            </a:br>
            <a:r>
              <a:rPr lang="en-US" dirty="0" smtClean="0"/>
              <a:t>Denver, CO 80203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Phone Number:</a:t>
            </a:r>
            <a:br>
              <a:rPr lang="en-US" dirty="0" smtClean="0"/>
            </a:br>
            <a:r>
              <a:rPr lang="en-US" dirty="0" smtClean="0"/>
              <a:t>303-861-3711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 for Community Representatives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What services/programs/support do you offer?</a:t>
            </a:r>
          </a:p>
          <a:p>
            <a:r>
              <a:rPr lang="en-US" sz="2400" dirty="0" smtClean="0"/>
              <a:t>Do you have specific eligibility requirements, such as type of disability, financial issues, age, geographic location?</a:t>
            </a:r>
          </a:p>
          <a:p>
            <a:pPr lvl="0"/>
            <a:r>
              <a:rPr lang="en-US" sz="2400" dirty="0" smtClean="0"/>
              <a:t>Is there an application or referral process?</a:t>
            </a:r>
          </a:p>
          <a:p>
            <a:r>
              <a:rPr lang="en-US" sz="2400" dirty="0" smtClean="0"/>
              <a:t>Location &amp; Contact Information</a:t>
            </a:r>
          </a:p>
          <a:p>
            <a:r>
              <a:rPr lang="en-US" sz="2400" dirty="0" smtClean="0"/>
              <a:t>Is there a cost?</a:t>
            </a:r>
          </a:p>
          <a:p>
            <a:r>
              <a:rPr lang="en-US" sz="2400" dirty="0" smtClean="0"/>
              <a:t>What’s the best way for families to get more information about your organization?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Information available at resource table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EEA1B-A7C9-4261-9890-366F05E7672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 descr="http://www.vedic-astrosolutions.com/wp-content/uploads/2010/07/question3-218x300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12783">
            <a:off x="7760016" y="380787"/>
            <a:ext cx="771283" cy="101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THEME_BG_IMAGE" val=""/>
  <p:tag name="MMPROD_TAG_VCONFIG" val="PD94bWwgdmVyc2lvbj0iMS4wIiBlbmNvZGluZz0iVVRGLTgiPz4NCjxjb25maWd1cmF0aW9uPg0KCTxicmFuZGluZz4NCgkJPHVpZm9udCBuYW1lPSJGT05UX05PVEVTX1RFWFQiIHZhbHVlPSJBcmlhbCwxNCxmYWxzZSxmYWxzZSxmYWxzZSIvPg0KCTwvYnJhbmRpbmc+DQoJPGNvbG9ycz4NCgkJPHVpY29sb3IgbmFtZT0icHJpbWFyeSIgdmFsdWU9IjB4MDAwMDAwIi8+DQoJCTx1aWNvbG9yIG5hbWU9Imdsb3ciIHZhbHVlPSIweEZGMDAwMCIvPg0KCQk8dWljb2xvciBuYW1lPSJ0ZXh0IiB2YWx1ZT0iMHhGRkZGRkYiLz4NCgkJPHVpY29sb3IgbmFtZT0ibGlnaHQiIHZhbHVlPSIweDRFNUQ2MCIvPg0KCQk8dWljb2xvciBuYW1lPSJzaGFkb3ciIHZhbHVlPSIweDAwMDAwMCIvPg0KCQk8dWljb2xvciBuYW1lPSJiYWNrZ3JvdW5kIiB2YWx1ZT0iMHhGRjAwMDAiLz4NCgk8L2NvbG9ycz4NCgk8bGF5b3V0Pg0KCQk8dWlzaG93IG5hbWU9InByZXNlbnRhdGlvbnRpdGxlIiB2YWx1ZT0idHJ1ZSIvPg0KCQk8dWlzaG93IG5hbWU9InByZXNlbnRlcnBob3RvIiB2YWx1ZT0idHJ1ZSIvPg0KCQk8dWlzaG93IG5hbWU9InByZXNlbnRlcm5hbWUiIHZhbHVlPSJ0cnVlIi8+DQoJCTx1aXNob3cgbmFtZT0icHJlc2VudGVydGl0bGUiIHZhbHVlPSJ0cnVlIi8+DQoJCTx1aXNob3cgbmFtZT0icHJlc2VudGVyZW1haWwiIHZhbHVlPSJmYWxzZSIvPg0KCQk8dWlzaG93IG5hbWU9InByZXNlbnRlcmJpbyIgdmFsdWU9InRydWUiLz4NCgkJPHVpc2hvdyBuYW1lPSJjb21wYW55bG9nbyIgdmFsdWU9ImZhbHNlIi8+DQoJCTx1aXNob3cgbmFtZT0ic2lkZWJhciIgdmFsdWU9InRydWUiLz4NCgkJPHVpc2hvdyBuYW1lPSJvdXRsaW5lIiB2YWx1ZT0iZmFsc2UiLz4NCgkJPHVpc2hvdyBuYW1lPSJ0aHVtYm5haWwiIHZhbHVlPSJ0cnVlIi8+DQoJCTx1aXNob3cgbmFtZT0ibm90ZXMiIHZhbHVlPSJ0cnVlIi8+DQoJCTx1aXNob3cgbmFtZT0ic2VhcmNoIiB2YWx1ZT0idHJ1ZSIvPg0KCQk8dWlzaG93IG5hbWU9InF1aXoiIHZhbHVlPSJmYWxz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mYWxzZSIvPg0KCQk8dWlyZXBsYWNlIG5hbWU9ImxvZ28iIHZhbHVlPSIiLz4NCgkJPHVpcmVwbGFjZSBuYW1lPSJiZ2ltYWdlIiB2YWx1ZT0iIi8+DQoJCTx1aXJlcGxhY2UgbmFtZT0iaW5pdGlhbHRhYiIgdmFsdWU9Im5vdGVzIi8+DQoJPC9sYXlvdXQ+DQoJ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+DQoJCTx1aXRleHQgbmFtZT0iUVVJWlBPRF9RVUlaX1BBU1NTQ09SRSIgdmFsdWU9IlBhc3NpbmcgU2NvcmU6Ii8+DQoJCTx1aXRleHQgbmFtZT0iUVVJWlBPRF9RVUlaX01BWFNDT1JFIiB2YWx1ZT0iTWF4IFNjb3JlOiIvPg0KCQk8dWl0ZXh0IG5hbWU9IlFVSVpQT0RfUVVFU0FUTVBUX1NUUiIgdmFsdWU9IkF0dGVtcHQ6ICVuIG9mICV0Ii8+DQoJCTx1aXRleHQgbmFtZT0iUVVJWlBPRF9RVUVTVFlQRV9TVFIiIHZhbHVlPSJUeXBlOiAlcyIvPg0KCQk8dWl0ZXh0IG5hbWU9IlFVSVpQT0RfUVVFU1RZUEVfR1JEIiB2YWx1ZT0iR3JhZGVkIi8+DQoJCTx1aXRleHQgbmFtZT0iUVVJWlBPRF9RVUVTVFlQRV9TVlkiIHZhbHVlPSJTdXJ2ZXkiLz4NCgkJPHVpdGV4dCBuYW1lPSJRVUlaUE9EX1FVSVpBVE1QVF9JTkYiIHZhbHVlPSJJbmZpbml0ZSIvPg0KCQk8dWl0ZXh0IG5hbWU9IlFVSVpQT0RfUVVFU0FUTVBUX0lORiIgdmFsdWU9IkluZmluaXRlIi8+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+DQoJCTx1aXRleHQgbmFtZT0iU0NSVUJCQVJTVEFUVVNfTk9BVURJTyIgdmFsdWU9IktlaW4gQXVkaW8iLz4NCgkJPHVpdGV4dCBuYW1lPSJTQ1JVQkJBUlNUQVRVU19WSURQTEFZSU5HIiB2YWx1ZT0iVmlkZW8gd2lyZCBhYmdlc3BpZWx0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whLS1xdWl6IHBvZCBhbmQgbWVzc2FnZSBib3ggdGV4dHMtLT4NCgkJPHVpdGV4dCBuYW1lPSJRVUlaUE9EX1FVSVpfQVRURU1QVCIgdmFsdWU9IlF1aXp2ZXJzdWNoOiIvPg0KCQk8dWl0ZXh0IG5hbWU9IlFVSVpQT0RfUVVJWl9BVFRFTVBUX1ZBTFVFIiB2YWx1ZT0iJW4gdm9uICV0Ii8+DQoJCTx1aXRleHQgbmFtZT0iUVVJWlBPRF9RVUlaX1NDT1JFIiB2YWx1ZT0iRXJyZWljaHQ6Ii8+DQoJCTx1aXRleHQgbmFtZT0iUVVJWlBPRF9RVUlaX1BBU1NTQ09SRSIgdmFsdWU9Ik1pbmRlc3RwdW5rdHphaGw6Ii8+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+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+DQoJCTx1aXRleHQgbmFtZT0iTVVURSIgdmFsdWU9IlRvbiBh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+DQoJCTx1aXRleHQgbmFtZT0iUVVJWlBPRF9RVUlaX0FUVEVNUFQiIHZhbHVlPSLtgLTspogg7Iuc64+EIO2an+yImDoiLz4NCgkJPHVpdGV4dCBuYW1lPSJRVUlaUE9EX1FVSVpfQVRURU1QVF9WQUxVRSIgdmFsdWU9IiVuLyV0Ii8+DQoJCTx1aXRleHQgbmFtZT0iUVVJWlBPRF9RVUlaX1NDT1JFIiB2YWx1ZT0i65Od7KCQOiIvPg0KCQk8dWl0ZXh0IG5hbWU9IlFVSVpQT0RfUVVJWl9QQVNTU0NPUkUiIHZhbHVlPSLthrXqs7wg7KCQ7IiYOiIvPg0KCQk8dWl0ZXh0IG5hbWU9IlFVSVpQT0RfUVVJWl9NQVhTQ09SRSIgdmFsdWU9Iuy1nOqzoCDsoJDsiJg6Ii8+DQoJCTx1aXRleHQgbmFtZT0iUVVJWlBPRF9RVUVTQVRNUFRfU1RSIiB2YWx1ZT0i7Iuc64+EIO2an+yImDogJW4vJXQiLz4NCgkJPHVpdGV4dCBuYW1lPSJRVUlaUE9EX1FVRVNUWVBFX1NUUiIgdmFsdWU9IuycoO2YlTogJXMiLz4NCgkJPHVpdGV4dCBuYW1lPSJRVUlaUE9EX1FVRVNUWVBFX0dSRCIgdmFsdWU9IuygkOyImCDrp6TquLDquLAg7JmE66OMIi8+DQoJCTx1aXRleHQgbmFtZT0iUVVJWlBPRF9RVUVTVFlQRV9TVlkiIHZhbHVlPSLshKTrrLgg7KGw7IKsIi8+DQoJCTx1aXRleHQgbmFtZT0iUVVJWlBPRF9RVUlaQVRNUFRfSU5GIiB2YWx1ZT0i66y07ZWcIi8+DQoJCTx1aXRleHQgbmFtZT0iUVVJWlBPRF9RVUVTQVRNUFRfSU5GIiB2YWx1ZT0i66y07ZWcIi8+DQoJCTx1aXRleHQgbmFtZT0iV0FSTklOR01TR19ZRVNTVFJJTkciIHZhbHVlPSLsmIgiLz4NCgkJPHVpdGV4dCBuYW1lPSJXQVJOSU5HTVNHX05PU1RSSU5HIiB2YWx1ZT0i7JWE64uI7JikIi8+DQoJCTx1aXRleHQgbmFtZT0iV0FSTklOR01TR19USVRMRVNUUklORyIgdmFsdWU9Iu2AtOymiCDrgrTruYTqsozsnbTshZgg6rK96rOgIi8+DQoJCTx1aXRleHQgbmFtZT0iV0FSTklOR01TR19NU0dTVFJJTkciIHZhbHVlPSLsnbQg7YC07KaI7JeQ7IScIOyLnOuPhO2VmOyngCDslYrsnYAg7KeI66y47J20IOyeiOyKteuLiOuLpC4mI3hBOyYjeEE77YC07KaI66W8IOyiheujjO2VmOugpOuptCBb7JiIXeulvCDtgbTrpq3tlZjqs6AsIO2AtOymiOulvCDqs4Tsho3tlZjroKTrqbQgW+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ssLjsl6zsnpDsl5Dqsowg7IS466GcIOunieuMgCDrs7TsnbTquLAiLz4NCgkJPHVpdGV4dCBuYW1lPSJNVVRFIiB2YWx1ZT0i7J2M7IaM6rGwIi8+DQoJCTx1aXRleHQgbmFtZT0iRE9DV1JBUF9USVRMRSIgdmFsdWU9IlByZXNlbnRlciDtjIzsnbwg7LKo67aAIi8+DQoJCTx1aXRleHQgbmFtZT0iRE9DV1JBUF9NU0ciIHZhbHVlPSLrgrQg7Lu07ZOo7YSw7JeQIOyggOyepSIvPg0KCQk8dWl0ZXh0IG5hbWU9IkRPQ1dSQVBfUFJPTVBUIiB2YWx1ZT0i7YG066at7ZWY7JesIOuLpOyatOuhnOuTnCIvPg0KCTwvbGFuZ3VhZ2U+DQoJPGxhbmd1YWdlIGlkPSJlcy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EZXRlbmlkYSIvPg0KCQk8dWl0ZXh0IG5hbWU9IlNDUlVCQkFSU1RBVFVTX1BMQVlJTkciIHZhbHVlPSJSZXByb2R1Y2llbmRvIi8+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+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+DQoJCTx1aXRleHQgbmFtZT0iQVRUQUNITUVOVFMiIHZhbHVlPSJBcmNoaXZvcyBhZGp1bnRvcyIvPg0KCQk8IS0tIHN1YnN0aXR1dGlvbjogJXAgPT0gY3VycmVudCBzcGVha2VyJ3MgdGl0bGUgLS0+DQoJCTx1aXRleHQgbmFtZT0iQklPV0lOX1RJVExFIiB2YWx1ZT0iQmlvZ3JhZsOtYTogJXAiLz4NCgkJPHVpdGV4dCBuYW1lPSJCSU9CVE5fVElUTEUiIHZhbHVlPSJCaW9ncmFmw61hIi8+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+DQoJCTx1aXRleHQgbmFtZT0iVEFCX05PVEVTIiB2YWx1ZT0iTm90YXMiLz4NCgkJPHVpdGV4dCBuYW1lPSJUQUJfU0VBUkNIIiB2YWx1ZT0iQnVzY2FyIi8+DQoJCTx1aXRleHQgbmFtZT0iU0xJREVfSEVBRElORyIgdmFsdWU9IlTDrXR1bG8gZGUgZGlhcG9zaXRpdmEiLz4NCgkJPHVpdGV4dCBuYW1lPSJEVVJBVElPTl9IRUFESU5HIiB2YWx1ZT0iRHVyYWMuIi8+DQoJCTx1aXRleHQgbmFtZT0iU0VBUkNIX0hFQURJTkciIHZhbHVlPSJCdXNjYXIgdGV4dG86Ii8+DQoJCTx1aXRleHQgbmFtZT0iVEhVTUJfSEVBRElORyIgdmFsdWU9IkRpYXBvc2l0aXZhIi8+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+DQoJCTx1aXRleHQgbmFtZT0iUVVJWlBPRF9RVUlaX01BWFNDT1JFIiB2YWx1ZT0iUG9udHVhw6fDo28gbcOheGltYToiLz4NCgkJPHVpdGV4dCBuYW1lPSJRVUlaUE9EX1FVRVNBVE1QVF9TVFIiIHZhbHVlPSJUZW50YXRpdmE6ICVuIGRlICV0Ii8+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+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+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+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+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+DQoJCTx1aXRleHQgbmFtZT0iU0NSVUJCQVJTVEFUVVNfUkVWSUVXUVVJWiIgdmFsdWU9IlJldmlzaW9uZSBkZWwgcXVpeiIvPg0KCQk8IS0tIHN1YnN0aXR1dGlvbjogJW0gPT0gbWludXRlcyByZW1haW5pbmcgLS0+DQoJCTwhLS0gc3Vic3RpdHV0aW9uOiAlcyA9PSBzZWNvbmRzIHJlbWFpbmluZyAtLT4NCgkJPHVpdGV4dCBuYW1lPSJFTEFQU0VEIiB2YWx1ZT0iJW0gTWludXRpICVzIFNlY29uZGkgcmltYW5lbnRpIi8+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+DQoJCTx1aXRleHQgbmFtZT0iVEFCX1RIVU1CIiB2YWx1ZT0iTWluaWF0dXJlIi8+DQoJCTx1aXRleHQgbmFtZT0iVEFCX05PVEVTIiB2YWx1ZT0iTm90ZSIvPg0KCQk8dWl0ZXh0IG5hbWU9IlRBQl9TRUFSQ0giIHZhbHVlPSJDZXJjYSIvPg0KCQk8dWl0ZXh0IG5hbWU9IlNMSURFX0hFQURJTkciIHZhbHVlPSJUaXRvbG8gZGlhcG9zaXRpdmEiLz4NCgkJPHVpdGV4dCBuYW1lPSJEVVJBVElPTl9IRUFESU5HIiB2YWx1ZT0iRHVyYXRhIi8+DQoJCTx1aXRleHQgbmFtZT0iU0VBUkNIX0hFQURJTkciIHZhbHVlPSJDZXJjYSB0ZXN0bzoiLz4NCgkJPHVpdGV4dCBuYW1lPSJUSFVNQl9IRUFESU5HIiB2YWx1ZT0iRGlhcG9zaXRpdmEiLz4NCgkJPHVpdGV4dCBuYW1lPSJUSFVNQl9JTkZPIiB2YWx1ZT0iVGl0b2xvL1RlbXBvIi8+DQoJCTx1aXRleHQgbmFtZT0iQVRUQUNITkFNRV9IRUFESU5HIiB2YWx1ZT0iTm9tZSBmaWxlIi8+DQoJCTx1aXRleHQgbmFtZT0iQVRUQUNIU0laRV9IRUFESU5HIiB2YWx1ZT0iRGltZW5zaW9uZSIvPg0KCQk8dWl0ZXh0IG5hbWU9IlNMSURFX05PVEVTIiB2YWx1ZT0iTm90ZSBkaWFwb3NpdGl2YS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ICVuIi8+DQoJCTwhLS0gc3Vic3RpdHV0aW9uOiAlbiA9PSBzbGlkZSBudW1iZXIgLS0+DQoJCTwhLS0gc3Vic3RpdHV0aW9uOiAldCA9PSB0b3RhbCBzbGlkZSBjb3VudCAtLT4NCgkJPHVpdGV4dCBuYW1lPSJTQ1JVQkJBUlNUQVRVU19TTElERUlORk8iIHZhbHVlPSJEaWEgJW4gLyAldCB8ICIvPg0KCQk8dWl0ZXh0IG5hbWU9IlNDUlVCQkFSU1RBVFVTX1NUT1BQRUQiIHZhbHVlPSJHZXN0b3B0Ii8+DQoJCTx1aXRleHQgbmFtZT0iU0NSVUJCQVJTVEFUVVNfUExBWUlORyIgdmFsdWU9IkFmc3BlbGVuIi8+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+DQoJCTx1aXRleHQgbmFtZT0iU0NSVUJCQVJTVEFUVVNfUkVWSUVXUVVJWiIgdmFsdWU9IlF1aXogY29udHJvbGVyZW4iLz4NCgkJPCEtLSBzdWJzdGl0dXRpb246ICVtID09IG1pbnV0ZXMgcmVtYWluaW5nIC0tPg0KCQk8IS0tIHN1YnN0aXR1dGlvbjogJXMgPT0gc2Vjb25kcyByZW1haW5pbmcgLS0+DQoJCTx1aXRleHQgbmFtZT0iRUxBUFNFRCIgdmFsdWU9IkVyIHJlc3RlcmVuICVtIG1pbnV0ZW4gJXMgc2Vjb25kZW4iLz4NCgkJPHVpdGV4dCBuYW1lPSJOT1RGT1VORCIgdmFsdWU9Ik5pZXRzIGdldm9uZGVuIi8+DQoJCTx1aXRleHQgbmFtZT0iQVRUQUNITUVOVFMiIHZhbHVlPSJCaWpsYWdlbiIvPg0KCQk8IS0tIHN1YnN0aXR1dGlvbjogJXAgPT0gY3VycmVudCBzcGVha2VyJ3MgdGl0bGUgLS0+DQoJCTx1aXRleHQgbmFtZT0iQklPV0lOX1RJVExFIiB2YWx1ZT0iQmlvZ3JhZmllOiAlcCIvPg0KCQk8dWl0ZXh0IG5hbWU9IkJJT0JUTl9USVRMRSIgdmFsdWU9IkJpb2dyYWZpZSIvPg0KCQk8dWl0ZXh0IG5hbWU9IkRJVklERVJCVE5fVElUTEUiIHZhbHVlPSJ8Ii8+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+DQoJCTx1aXRleHQgbmFtZT0iVEFCX1NFQVJDSCIgdmFsdWU9IlpvZWtlbiIvPg0KCQk8dWl0ZXh0IG5hbWU9IlNMSURFX0hFQURJTkciIHZhbHVlPSJUaXRlbCB2YW4gZGlhIi8+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+DQoJCTx1aXRleHQgbmFtZT0iQVRUQUNITkFNRV9IRUFESU5HIiB2YWx1ZT0iQmVzdGFuZHNuYWFtIi8+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CEtLXF1aXogcG9kIGFuZCBtZXNzYWdlIGJveCB0ZXh0cy0tPg0KCQk8dWl0ZXh0IG5hbWU9IlFVSVpQT0RfUVVJWl9BVFRFTVBUIiB2YWx1ZT0i5rWL6aqM5bCd6K+V5qyh5pWwOiIvPg0KCQk8dWl0ZXh0IG5hbWU9IlFVSVpQT0RfUVVJWl9BVFRFTVBUX1ZBTFVFIiB2YWx1ZT0i56ysICVuIOasoe+8jOWFsSAldCDmrKEiLz4NCgkJPHVpdGV4dCBuYW1lPSJRVUlaUE9EX1FVSVpfU0NPUkUiIHZhbHVlPSLlvpfliIY6Ii8+DQoJCTx1aXRleHQgbmFtZT0iUVVJWlBPRF9RVUlaX1BBU1NTQ09SRSIgdmFsdWU9IuWPiuagvOWIhuaVsDoiLz4NCgkJPHVpdGV4dCBuYW1lPSJRVUlaUE9EX1FVSVpfTUFYU0NPUkUiIHZhbHVlPSLmnIDpq5jliIbmlbA6Ii8+DQoJCTx1aXRleHQgbmFtZT0iUVVJWlBPRF9RVUVTQVRNUFRfU1RSIiB2YWx1ZT0i5bCd6K+V5qyh5pWwOiDnrKwgJW4g5qyh77yM5YWxICV0IOasoSIvPg0KCQk8dWl0ZXh0IG5hbWU9IlFVSVpQT0RfUVVFU1RZUEVfU1RSIiB2YWx1ZT0i57G75Z6LOiAlcyIvPg0KCQk8dWl0ZXh0IG5hbWU9IlFVSVpQT0RfUVVFU1RZUEVfR1JEIiB2YWx1ZT0i6K+E57qnIi8+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+86Iiq6K2m5ZGKIi8+DQoJCTx1aXRleHQgbmFtZT0iV0FSTklOR01TR19NU0dTVFJJTkciIHZhbHVlPSLmraTmtYvpqozkuK3mnInmnKrlsJ3or5XkvZznrZTnmoTpl67popjjgIImI3hBOyYjeEE75Y2V5Ye74oCc5piv4oCd6YCA5Ye65q2k5rWL6aqM44CC5Y2V5Ye74oCc5ZCm4oCd57un57ut5rWL6aqM44CCIi8+DQoJCTx1aXRleHQgbmFtZT0iSU5GT1JNQVRJT05fSDI2NF9GTEFTSFBMQVlFUiIgdmFsdWU9IuW9k+WJjeWuieijheWcqOaCqOeahOiuoeeul+acuuS4iueahCBGbGFzaCBQbGF5ZXIg54mI5pys5LiN5pSv5oyB6K+l6KeG6aKR44CC5Y2V5Ye76KeG6aKR5Yy65Z+f5LiL6L295pyA5paw54mI5pys55qEIEZsYXNoIFBsYXllcu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lkJHlj4LliqDogIXmmL7npLrmj5DopoHmoI8iLz4NCgkJPHVpdGV4dCBuYW1lPSJNVVRFIiB2YWx1ZT0i6Z2Z6Z+zIi8+DQoJCTx1aXRleHQgbmFtZT0iRE9DV1JBUF9USVRMRSIgdmFsdWU9IlByZXNlbnRlciDmlofku7bpmYTku7YiLz4NCgkJPHVpdGV4dCBuYW1lPSJET0NXUkFQX01TRyIgdmFsdWU9IuS/neWtmOWIsOaIkeeahOiuoeeul+acuiIvPg0KCQk8dWl0ZXh0IG5hbWU9IkRPQ1dSQVBfUFJPTVBUIiB2YWx1ZT0i5Y2V5Ye75Lul5LiL6L29Ii8+DQoJPC9sYW5ndWFnZT4NCgk8bGFuZ3VhZ2UgaWQ9InR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YXl0ICVuIi8+DQoJCTwhLS0gc3Vic3RpdHV0aW9uOiAlbiA9PSBzbGlkZSBudW1iZXIgLS0+DQoJCTwhLS0gc3Vic3RpdHV0aW9uOiAldCA9PSB0b3RhbCBzbGlkZSBjb3VudCAtLT4NCgkJPHVpdGV4dCBuYW1lPSJTQ1JVQkJBUlNUQVRVU19TTElERUlORk8iIHZhbHVlPSJTbGF5dCAlbiAvICV0IHwgIi8+DQoJCTx1aXRleHQgbmFtZT0iU0NSVUJCQVJTVEFUVVNfU1RPUFBFRCIgdmFsdWU9IkR1cmR1cnVsZHUiLz4NCgkJPHVpdGV4dCBuYW1lPSJTQ1JVQkJBUlNUQVRVU19QTEFZSU5HIiB2YWx1ZT0iT3luYXTEsWzEsXlvciIvPg0KCQk8dWl0ZXh0IG5hbWU9IlNDUlVCQkFSU1RBVFVTX05PQVVESU8iIHZhbHVlPSJTZXMgWW9rIi8+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+DQoJCTx1aXRleHQgbmFtZT0iU0NSVUJCQVJTVEFUVVNfUVVFU1RJT04iIHZhbHVlPSJTb3J1eXUgWWFuxLF0bGEiLz4NCgkJPHVpdGV4dCBuYW1lPSJTQ1JVQkJBUlNUQVRVU19SRVZJRVdRVUlaIiB2YWx1ZT0iU8SxbmF2IMSwbmNlbGVuaXlvciIvPg0KCQk8IS0tIHN1YnN0aXR1dGlvbjogJW0gPT0gbWludXRlcyByZW1haW5pbmcgLS0+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+DQoJCTx1aXRleHQgbmFtZT0iVEFCX05PVEVTIiB2YWx1ZT0iTm90bGFyIi8+DQoJCTx1aXRleHQgbmFtZT0iVEFCX1NFQVJDSCIgdmFsdWU9IkFyYSIvPg0KCQk8dWl0ZXh0IG5hbWU9IlNMSURFX0hFQURJTkciIHZhbHVlPSJTbGF5dCBCYcWfbMSxxJ/EsSIvPg0KCQk8dWl0ZXh0IG5hbWU9IkRVUkFUSU9OX0hFQURJTkciIHZhbHVlPSJTw7xyZSIvPg0KCQk8dWl0ZXh0IG5hbWU9IlNFQVJDSF9IRUFESU5HIiB2YWx1ZT0iTWV0bmkgYXJhOiIvPg0KCQk8dWl0ZXh0IG5hbWU9IlRIVU1CX0hFQURJTkciIHZhbHVlPSJTbGF5dCIvPg0KCQk8dWl0ZXh0IG5hbWU9IlRIVU1CX0lORk8iIHZhbHVlPSJTbGF5dCBCYcWfbMSxxJ/EsS9Tw7xyZXNpIi8+DQoJCTx1aXRleHQgbmFtZT0iQVRUQUNITkFNRV9IRUFESU5HIiB2YWx1ZT0iRG9zeWEgQWTEsSIvPg0KCQk8dWl0ZXh0IG5hbWU9IkFUVEFDSFNJWkVfSEVBRElORyIgdmFsdWU9IkJveXV0Ii8+DQoJCTx1aXRleHQgbmFtZT0iU0xJREVfTk9URVMiIHZhbHVlPSJTbGF5dCBOb3RsYXLEsSIvPg0KCQk8IS0tcXVpeiBwb2QgYW5kIG1lc3NhZ2UgYm94IHRleHRzLS0+DQoJCTx1aXRleHQgbmFtZT0iUVVJWlBPRF9RVUlaX0FUVEVNUFQiIHZhbHVlPSJTxLFuYXYgRGVuZW1lc2k6Ii8+DQoJCTx1aXRleHQgbmFtZT0iUVVJWlBPRF9RVUlaX0FUVEVNUFRfVkFMVUUiIHZhbHVlPSIlbi8ldCIvPg0KCQk8dWl0ZXh0IG5hbWU9IlFVSVpQT0RfUVVJWl9TQ09SRSIgdmFsdWU9IlB1YW46Ii8+DQoJCTx1aXRleHQgbmFtZT0iUVVJWlBPRF9RVUlaX1BBU1NTQ09SRSIgdmFsdWU9Ikdlw6dtZSBQdWFuxLE6Ii8+DQoJCTx1aXRleHQgbmFtZT0iUVVJWlBPRF9RVUlaX01BWFNDT1JFIiB2YWx1ZT0iTWFrc2ltdW0gUHVhbjoiLz4NCgkJPHVpdGV4dCBuYW1lPSJRVUlaUE9EX1FVRVNBVE1QVF9TVFIiIHZhbHVlPSJEZW5lbWU6ICVuLyV0Ii8+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+DQoJCTx1aXRleHQgbmFtZT0iV0FSTklOR01TR19ZRVNTVFJJTkciIHZhbHVlPSJFdmV0Ii8+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+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+DQoJCTx1aXRleHQgbmFtZT0iU0NSVUJCQVJTVEFUVVNfU0xJREVJTkZPIiB2YWx1ZT0i0KHQu9Cw0LnQtCAlbiAvICV0IHwgIi8+DQoJCTx1aXRleHQgbmFtZT0iU0NSVUJCQVJTVEFUVVNfU1RPUFBFRCIgdmFsdWU9ItCe0YHRgtCw0L3QvtCy0LvQtdC90L4iLz4NCgkJPHVpdGV4dCBuYW1lPSJTQ1JVQkJBUlNUQVRVU19QTEFZSU5HIiB2YWx1ZT0i0JLQvtGB0L/RgNC+0LjQt9Cy0LXQtNC10L3QuNC1Ii8+DQoJCTx1aXRleHQgbmFtZT0iU0NSVUJCQVJTVEFUVVNfTk9BVURJTyIgdmFsdWU9ItCd0LXRgiDQsNGD0LTQuNC+Ii8+DQoJCTx1aXRleHQgbmFtZT0iU0NSVUJCQVJTVEFUVVNfVklEUExBWUlORyIgdmFsdWU9ItCS0L7RgdC/0YDQvtC40LfQstC10LTQtdC90LjQtSDQstC40LTQtdC+Ii8+DQoJCTx1aXRleHQgbmFtZT0iU0NSVUJCQVJTVEFUVVNfTE9BRElORyIgdmFsdWU9ItCX0LDQs9GA0YPQt9C60LAiLz4NCgkJPHVpdGV4dCBuYW1lPSJTQ1JVQkJBUlNUQVRVU19CVUZGRVJJTkciIHZhbHVlPSLQkdGD0YTQtdGA0LjQt9Cw0YbQuNGPIi8+DQoJCTx1aXRleHQgbmFtZT0iU0NSVUJCQVJTVEFUVVNfUVVFU1RJT04iIHZhbHVlPSLQntGC0LLQtdGCINC90LAg0LLQvtC/0YDQvtGBIi8+DQoJCTx1aXRleHQgbmFtZT0iU0NSVUJCQVJTVEFUVVNfUkVWSUVXUVVJWiIgdmFsdWU9ItCe0LHQt9C+0YAg0L7Qv9GA0L7RgdCwIi8+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+Ii8+DQoJCTx1aXRleHQgbmFtZT0iQVRUQUNITUVOVFMiIHZhbHVlPSLQktC70L7QttC10L3QuNGPIi8+DQoJCTwhLS0gc3Vic3RpdHV0aW9uOiAlcCA9PSBjdXJyZW50IHNwZWFrZXIncyB0aXRsZSAtLT4NCgkJPHVpdGV4dCBuYW1lPSJCSU9XSU5fVElUTEUiIHZhbHVlPSLQkdC40L7Qs9GA0LDRhNC40Y86ICVwIi8+DQoJCTx1aXRleHQgbmFtZT0iQklPQlROX1RJVExFIiB2YWx1ZT0i0JHQuNC+0LPRgNCw0YTQuNGPIi8+DQoJCTx1aXRleHQgbmFtZT0iRElWSURFUkJUTl9USVRMRSIgdmFsdWU9InwiLz4NCgkJPHVpdGV4dCBuYW1lPSJDT05UQUNUQlROX1RJVExFIiB2YWx1ZT0i0JrQvtC90YLQsNC60YIiLz4NCgkJPHVpdGV4dCBuYW1lPSJUQUJfUVVJWiIgdmFsdWU9ItCe0L/RgNC+0YEiLz4NCgkJPHVpdGV4dCBuYW1lPSJUQUJfT1VUTElORSIgdmFsdWU9ItCh0YXQtdC80LAiLz4NCgkJPHVpdGV4dCBuYW1lPSJUQUJfVEhVTUIiIHZhbHVlPSLQkdC10LPRg9C90L7QuiIvPg0KCQk8dWl0ZXh0IG5hbWU9IlRBQl9OT1RFUyIgdmFsdWU9ItCX0LDQvNC10YLQutC4Ii8+DQoJCTx1aXRleHQgbmFtZT0iVEFCX1NFQVJDSCIgdmFsdWU9ItCf0L7QuNGB0LoiLz4NCgkJPHVpdGV4dCBuYW1lPSJTTElERV9IRUFESU5HIiB2YWx1ZT0i0JfQsNCz0L7Qu9C+0LLQvtC6INGB0LvQsNC50LTQsCIvPg0KCQk8dWl0ZXh0IG5hbWU9IkRVUkFUSU9OX0hFQURJTkciIHZhbHVlPSLQlNC70LjRgi3RgdGC0YwiLz4NCgkJPHVpdGV4dCBuYW1lPSJTRUFSQ0hfSEVBRElORyIgdmFsdWU9ItCf0L7QuNGB0Log0YLQtdC60YHRgtCwOiIvPg0KCQk8dWl0ZXh0IG5hbWU9IlRIVU1CX0hFQURJTkciIHZhbHVlPSLQodC70LDQudC0Ii8+DQoJCTx1aXRleHQgbmFtZT0iVEhVTUJfSU5GTyIgdmFsdWU9ItCd0LDQt9Cy0LDQvdC40LUv0LTQu9C40YIt0L3QvtGB0YLRjCIvPg0KCQk8dWl0ZXh0IG5hbWU9IkFUVEFDSE5BTUVfSEVBRElORyIgdmFsdWU9ItCY0LzRjyDRhNCw0LnQu9CwIi8+DQoJCTx1aXRleHQgbmFtZT0iQVRUQUNIU0laRV9IRUFESU5HIiB2YWx1ZT0i0KDQsNC30LzQtdGAIi8+DQoJCTx1aXRleHQgbmFtZT0iU0xJREVfTk9URVMiIHZhbHVlPSLQl9Cw0LzQtdGC0LrQuCDQuiDRgdC70LDQudC00YM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MMPROD_UIDATA" val="&lt;database version=&quot;7.0&quot;&gt;&lt;object type=&quot;1&quot; unique_id=&quot;10001&quot;&gt;&lt;property id=&quot;20139&quot; value=&quot;%n. %s&quot;/&gt;&lt;property id=&quot;20141&quot; value=&quot;Life After High School Presentation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1&quot;/&gt;&lt;property id=&quot;20182&quot; value=&quot;0&quot;/&gt;&lt;property id=&quot;20183&quot; value=&quot;1&quot;/&gt;&lt;property id=&quot;20184&quot; value=&quot;7&quot;/&gt;&lt;property id=&quot;20191&quot; value=&quot;e-Colorado&quot;/&gt;&lt;property id=&quot;20192&quot; value=&quot;http://connect.e-colorado.org&quot;/&gt;&lt;property id=&quot;20193&quot; value=&quot;0&quot;/&gt;&lt;property id=&quot;20224&quot; value=&quot;C:\Documents and Settings\pikep\My Documents\My Adobe Presentations\life after high school&quot;/&gt;&lt;property id=&quot;20250&quot; value=&quot;0&quot;/&gt;&lt;property id=&quot;20251&quot; value=&quot;0&quot;/&gt;&lt;property id=&quot;20259&quot; value=&quot;1&quot;/&gt;&lt;property id=&quot;20262&quot; value=&quot;71271&quot;/&gt;&lt;property id=&quot;20501&quot; value=&quot;G:\dd demo (PIPP)\third series\Final powerpoints\z Peter\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Life After High School&amp;#x0D;&amp;#x0A;Using Your IEP to Plan for Your Future After High School  &amp;quot;&quot;/&gt;&lt;property id=&quot;20303&quot; value=&quot;-1&quot;/&gt;&lt;property id=&quot;20307&quot; value=&quot;256&quot;/&gt;&lt;property id=&quot;20309&quot; value=&quot;-1&quot;/&gt;&lt;/object&gt;&lt;object type=&quot;3&quot; unique_id=&quot;10005&quot;&gt;&lt;property id=&quot;20148&quot; value=&quot;5&quot;/&gt;&lt;property id=&quot;20300&quot; value=&quot;Slide 3 - &amp;quot;Session Objectives – Life After High School&amp;quot;&quot;/&gt;&lt;property id=&quot;20303&quot; value=&quot;-1&quot;/&gt;&lt;property id=&quot;20307&quot; value=&quot;257&quot;/&gt;&lt;property id=&quot;20309&quot; value=&quot;-1&quot;/&gt;&lt;/object&gt;&lt;object type=&quot;3&quot; unique_id=&quot;10275&quot;&gt;&lt;property id=&quot;20148&quot; value=&quot;5&quot;/&gt;&lt;property id=&quot;20300&quot; value=&quot;Slide 24 - &amp;quot;Contact Information&amp;quot;&quot;/&gt;&lt;property id=&quot;20303&quot; value=&quot;-1&quot;/&gt;&lt;property id=&quot;20307&quot; value=&quot;273&quot;/&gt;&lt;property id=&quot;20309&quot; value=&quot;-1&quot;/&gt;&lt;/object&gt;&lt;object type=&quot;3&quot; unique_id=&quot;10438&quot;&gt;&lt;property id=&quot;20148&quot; value=&quot;5&quot;/&gt;&lt;property id=&quot;20300&quot; value=&quot;Slide 15 - &amp;quot;Jo Lynn Osborne&amp;quot;&quot;/&gt;&lt;property id=&quot;20303&quot; value=&quot;-1&quot;/&gt;&lt;property id=&quot;20307&quot; value=&quot;274&quot;/&gt;&lt;property id=&quot;20309&quot; value=&quot;-1&quot;/&gt;&lt;/object&gt;&lt;object type=&quot;3&quot; unique_id=&quot;10439&quot;&gt;&lt;property id=&quot;20148&quot; value=&quot;5&quot;/&gt;&lt;property id=&quot;20300&quot; value=&quot;Slide 16 - &amp;quot;Family and Youth Tips&amp;quot;&quot;/&gt;&lt;property id=&quot;20303&quot; value=&quot;-1&quot;/&gt;&lt;property id=&quot;20307&quot; value=&quot;275&quot;/&gt;&lt;property id=&quot;20309&quot; value=&quot;-1&quot;/&gt;&lt;/object&gt;&lt;object type=&quot;3&quot; unique_id=&quot;10440&quot;&gt;&lt;property id=&quot;20148&quot; value=&quot;5&quot;/&gt;&lt;property id=&quot;20300&quot; value=&quot;Slide 17 - &amp;quot;Family and Youth Tips&amp;quot;&quot;/&gt;&lt;property id=&quot;20303&quot; value=&quot;-1&quot;/&gt;&lt;property id=&quot;20307&quot; value=&quot;276&quot;/&gt;&lt;property id=&quot;20309&quot; value=&quot;-1&quot;/&gt;&lt;/object&gt;&lt;object type=&quot;3&quot; unique_id=&quot;10441&quot;&gt;&lt;property id=&quot;20148&quot; value=&quot;5&quot;/&gt;&lt;property id=&quot;20300&quot; value=&quot;Slide 18 - &amp;quot;Family and Youth Tips&amp;quot;&quot;/&gt;&lt;property id=&quot;20303&quot; value=&quot;-1&quot;/&gt;&lt;property id=&quot;20307&quot; value=&quot;277&quot;/&gt;&lt;property id=&quot;20309&quot; value=&quot;-1&quot;/&gt;&lt;/object&gt;&lt;object type=&quot;3&quot; unique_id=&quot;10442&quot;&gt;&lt;property id=&quot;20148&quot; value=&quot;5&quot;/&gt;&lt;property id=&quot;20300&quot; value=&quot;Slide 19 - &amp;quot;Valorie,&amp;#x0D;&amp;#x0A;&amp;#x0D;&amp;#x0A;Former JeffCo Transition Services student&amp;quot;&quot;/&gt;&lt;property id=&quot;20301&quot; value=&quot;Valorie, Former JeffCo Transition School Student&quot;/&gt;&lt;property id=&quot;20303&quot; value=&quot;-1&quot;/&gt;&lt;property id=&quot;20307&quot; value=&quot;278&quot;/&gt;&lt;property id=&quot;20309&quot; value=&quot;-1&quot;/&gt;&lt;/object&gt;&lt;object type=&quot;3&quot; unique_id=&quot;10443&quot;&gt;&lt;property id=&quot;20148&quot; value=&quot;5&quot;/&gt;&lt;property id=&quot;20300&quot; value=&quot;Slide 20 - &amp;quot;Questions By Youth For Youth&amp;quot;&quot;/&gt;&lt;property id=&quot;20303&quot; value=&quot;-1&quot;/&gt;&lt;property id=&quot;20307&quot; value=&quot;279&quot;/&gt;&lt;property id=&quot;20309&quot; value=&quot;-1&quot;/&gt;&lt;/object&gt;&lt;object type=&quot;3&quot; unique_id=&quot;10664&quot;&gt;&lt;property id=&quot;20148&quot; value=&quot;5&quot;/&gt;&lt;property id=&quot;20300&quot; value=&quot;Slide 4 - &amp;quot;Jim Panzer&amp;quot;&quot;/&gt;&lt;property id=&quot;20303&quot; value=&quot;-1&quot;/&gt;&lt;property id=&quot;20307&quot; value=&quot;280&quot;/&gt;&lt;property id=&quot;20309&quot; value=&quot;-1&quot;/&gt;&lt;/object&gt;&lt;object type=&quot;3&quot; unique_id=&quot;10665&quot;&gt;&lt;property id=&quot;20148&quot; value=&quot;5&quot;/&gt;&lt;property id=&quot;20300&quot; value=&quot;Slide 5 - &amp;quot;Transition Services&amp;quot;&quot;/&gt;&lt;property id=&quot;20303&quot; value=&quot;-1&quot;/&gt;&lt;property id=&quot;20307&quot; value=&quot;281&quot;/&gt;&lt;property id=&quot;20309&quot; value=&quot;-1&quot;/&gt;&lt;/object&gt;&lt;object type=&quot;3&quot; unique_id=&quot;10666&quot;&gt;&lt;property id=&quot;20148&quot; value=&quot;5&quot;/&gt;&lt;property id=&quot;20300&quot; value=&quot;Slide 6 - &amp;quot;Why Are Transition Services Required?&amp;quot;&quot;/&gt;&lt;property id=&quot;20303&quot; value=&quot;-1&quot;/&gt;&lt;property id=&quot;20307&quot; value=&quot;282&quot;/&gt;&lt;property id=&quot;20309&quot; value=&quot;-1&quot;/&gt;&lt;/object&gt;&lt;object type=&quot;3&quot; unique_id=&quot;10668&quot;&gt;&lt;property id=&quot;20148&quot; value=&quot;5&quot;/&gt;&lt;property id=&quot;20300&quot; value=&quot;Slide 7 - &amp;quot;IDEA 2004 requires&amp;quot;&quot;/&gt;&lt;property id=&quot;20303&quot; value=&quot;-1&quot;/&gt;&lt;property id=&quot;20307&quot; value=&quot;284&quot;/&gt;&lt;property id=&quot;20309&quot; value=&quot;-1&quot;/&gt;&lt;/object&gt;&lt;object type=&quot;3&quot; unique_id=&quot;10669&quot;&gt;&lt;property id=&quot;20148&quot; value=&quot;5&quot;/&gt;&lt;property id=&quot;20300&quot; value=&quot;Slide 10 - &amp;quot;Transition Assessment Tools &amp;quot;&quot;/&gt;&lt;property id=&quot;20303&quot; value=&quot;-1&quot;/&gt;&lt;property id=&quot;20307&quot; value=&quot;285&quot;/&gt;&lt;property id=&quot;20309&quot; value=&quot;-1&quot;/&gt;&lt;/object&gt;&lt;object type=&quot;3&quot; unique_id=&quot;10671&quot;&gt;&lt;property id=&quot;20148&quot; value=&quot;5&quot;/&gt;&lt;property id=&quot;20300&quot; value=&quot;Slide 13 - &amp;quot;JeffCo School - Tips for Transition&amp;quot;&quot;/&gt;&lt;property id=&quot;20303&quot; value=&quot;-1&quot;/&gt;&lt;property id=&quot;20307&quot; value=&quot;287&quot;/&gt;&lt;property id=&quot;20309&quot; value=&quot;-1&quot;/&gt;&lt;/object&gt;&lt;object type=&quot;3&quot; unique_id=&quot;10672&quot;&gt;&lt;property id=&quot;20148&quot; value=&quot;5&quot;/&gt;&lt;property id=&quot;20300&quot; value=&quot;Slide 14 - &amp;quot;JeffCo School - Tips for Transition&amp;quot;&quot;/&gt;&lt;property id=&quot;20303&quot; value=&quot;-1&quot;/&gt;&lt;property id=&quot;20307&quot; value=&quot;288&quot;/&gt;&lt;property id=&quot;20309&quot; value=&quot;-1&quot;/&gt;&lt;/object&gt;&lt;object type=&quot;3&quot; unique_id=&quot;10843&quot;&gt;&lt;property id=&quot;20148&quot; value=&quot;5&quot;/&gt;&lt;property id=&quot;20300&quot; value=&quot;Slide 2 - &amp;quot;PIPP Session Design&amp;quot;&quot;/&gt;&lt;property id=&quot;20303&quot; value=&quot;-1&quot;/&gt;&lt;property id=&quot;20307&quot; value=&quot;299&quot;/&gt;&lt;property id=&quot;20309&quot; value=&quot;-1&quot;/&gt;&lt;/object&gt;&lt;object type=&quot;3&quot; unique_id=&quot;10844&quot;&gt;&lt;property id=&quot;20148&quot; value=&quot;5&quot;/&gt;&lt;property id=&quot;20300&quot; value=&quot;Slide 8 - &amp;quot;Measurable Post School Goals&amp;quot;&quot;/&gt;&lt;property id=&quot;20303&quot; value=&quot;-1&quot;/&gt;&lt;property id=&quot;20307&quot; value=&quot;290&quot;/&gt;&lt;property id=&quot;20309&quot; value=&quot;-1&quot;/&gt;&lt;/object&gt;&lt;object type=&quot;3&quot; unique_id=&quot;10845&quot;&gt;&lt;property id=&quot;20148&quot; value=&quot;5&quot;/&gt;&lt;property id=&quot;20300&quot; value=&quot;Slide 9 - &amp;quot;Examples &amp;quot;&quot;/&gt;&lt;property id=&quot;20303&quot; value=&quot;-1&quot;/&gt;&lt;property id=&quot;20307&quot; value=&quot;291&quot;/&gt;&lt;property id=&quot;20309&quot; value=&quot;-1&quot;/&gt;&lt;/object&gt;&lt;object type=&quot;3&quot; unique_id=&quot;10846&quot;&gt;&lt;property id=&quot;20148&quot; value=&quot;5&quot;/&gt;&lt;property id=&quot;20300&quot; value=&quot;Slide 11 - &amp;quot;Transition Services&amp;quot;&quot;/&gt;&lt;property id=&quot;20303&quot; value=&quot;-1&quot;/&gt;&lt;property id=&quot;20307&quot; value=&quot;292&quot;/&gt;&lt;property id=&quot;20309&quot; value=&quot;-1&quot;/&gt;&lt;/object&gt;&lt;object type=&quot;3&quot; unique_id=&quot;10847&quot;&gt;&lt;property id=&quot;20148&quot; value=&quot;5&quot;/&gt;&lt;property id=&quot;20300&quot; value=&quot;Slide 12 - &amp;quot;One More Thing&amp;quot;&quot;/&gt;&lt;property id=&quot;20303&quot; value=&quot;-1&quot;/&gt;&lt;property id=&quot;20307&quot; value=&quot;293&quot;/&gt;&lt;property id=&quot;20309&quot; value=&quot;-1&quot;/&gt;&lt;/object&gt;&lt;object type=&quot;3&quot; unique_id=&quot;10952&quot;&gt;&lt;property id=&quot;20148&quot; value=&quot;5&quot;/&gt;&lt;property id=&quot;20300&quot; value=&quot;Slide 21&quot;/&gt;&lt;property id=&quot;20303&quot; value=&quot;-1&quot;/&gt;&lt;property id=&quot;20307&quot; value=&quot;300&quot;/&gt;&lt;property id=&quot;20309&quot; value=&quot;-1&quot;/&gt;&lt;/object&gt;&lt;object type=&quot;3&quot; unique_id=&quot;10953&quot;&gt;&lt;property id=&quot;20148&quot; value=&quot;5&quot;/&gt;&lt;property id=&quot;20300&quot; value=&quot;Slide 22 - &amp;quot;Jefferson County Workforce Center&amp;quot;&quot;/&gt;&lt;property id=&quot;20303&quot; value=&quot;-1&quot;/&gt;&lt;property id=&quot;20307&quot; value=&quot;301&quot;/&gt;&lt;property id=&quot;20309&quot; value=&quot;-1&quot;/&gt;&lt;/object&gt;&lt;object type=&quot;3&quot; unique_id=&quot;10954&quot;&gt;&lt;property id=&quot;20148&quot; value=&quot;5&quot;/&gt;&lt;property id=&quot;20300&quot; value=&quot;Slide 23 - &amp;quot;Jefferson County Workforce Center&amp;quot;&quot;/&gt;&lt;property id=&quot;20303&quot; value=&quot;-1&quot;/&gt;&lt;property id=&quot;20307&quot; value=&quot;302&quot;/&gt;&lt;property id=&quot;20309&quot; value=&quot;-1&quot;/&gt;&lt;/object&gt;&lt;/object&gt;&lt;object type=&quot;10&quot; unique_id=&quot;10947&quot;&gt;&lt;object type=&quot;11&quot; unique_id=&quot;10948&quot;&gt;&lt;property id=&quot;20180&quot; value=&quot;0&quot;/&gt;&lt;property id=&quot;20181&quot; value=&quot;1&quot;/&gt;&lt;property id=&quot;20182&quot; value=&quot;0&quot;/&gt;&lt;property id=&quot;20183&quot; value=&quot;1&quot;/&gt;&lt;/object&gt;&lt;object type=&quot;12&quot; unique_id=&quot;10950&quot;&gt;&lt;/object&gt;&lt;object type=&quot;13&quot; unique_id=&quot;13708&quot;&gt;&lt;/object&gt;&lt;/object&gt;&lt;object type=&quot;4&quot; unique_id=&quot;10949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G:\dd demo (PIPP)\third series\Recordings\Life After High School\Slides 1-3 Peter\slide 3.wav"/>
  <p:tag name="PPSNARRATION" val="3,1873558623,G:\dd demo (PIPP)\third series\Final powerpoints\Life After High School 2-10-2009_pptx\Life After High School 8-20-2009_pptx\audio\Life After High School 8-20-2009 FINAL_pptx\Media.ppcx"/>
</p:tagLst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3980</TotalTime>
  <Words>308</Words>
  <Application>Microsoft Office PowerPoint</Application>
  <PresentationFormat>On-screen Show (4:3)</PresentationFormat>
  <Paragraphs>75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Verdana</vt:lpstr>
      <vt:lpstr>Wingdings</vt:lpstr>
      <vt:lpstr>Profile</vt:lpstr>
      <vt:lpstr>Adult Life: Understanding Community Supports  Recreation and leisure, transportation, housing.  Tips for using resources to reach your goal </vt:lpstr>
      <vt:lpstr>Session Objectives </vt:lpstr>
      <vt:lpstr>Community</vt:lpstr>
      <vt:lpstr> Community Support Categories</vt:lpstr>
      <vt:lpstr>Reflection-make it personal</vt:lpstr>
      <vt:lpstr>Youth Perspective</vt:lpstr>
      <vt:lpstr>Parent Perspective</vt:lpstr>
      <vt:lpstr>Transportation Resources</vt:lpstr>
      <vt:lpstr>Questions for Community Representatives</vt:lpstr>
    </vt:vector>
  </TitlesOfParts>
  <Company>UCDHSC WIN Partners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After High School Using Your IEP to Plan for Your Future After High School</dc:title>
  <dc:creator>Peter Pike</dc:creator>
  <cp:lastModifiedBy>Eryn Hoerig</cp:lastModifiedBy>
  <cp:revision>271</cp:revision>
  <dcterms:created xsi:type="dcterms:W3CDTF">2013-08-09T03:49:40Z</dcterms:created>
  <dcterms:modified xsi:type="dcterms:W3CDTF">2019-05-08T17:57:18Z</dcterms:modified>
</cp:coreProperties>
</file>